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6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7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29"/>
  </p:notesMasterIdLst>
  <p:sldIdLst>
    <p:sldId id="256" r:id="rId2"/>
    <p:sldId id="313" r:id="rId3"/>
    <p:sldId id="311" r:id="rId4"/>
    <p:sldId id="303" r:id="rId5"/>
    <p:sldId id="271" r:id="rId6"/>
    <p:sldId id="272" r:id="rId7"/>
    <p:sldId id="304" r:id="rId8"/>
    <p:sldId id="305" r:id="rId9"/>
    <p:sldId id="297" r:id="rId10"/>
    <p:sldId id="306" r:id="rId11"/>
    <p:sldId id="298" r:id="rId12"/>
    <p:sldId id="299" r:id="rId13"/>
    <p:sldId id="300" r:id="rId14"/>
    <p:sldId id="273" r:id="rId15"/>
    <p:sldId id="274" r:id="rId16"/>
    <p:sldId id="275" r:id="rId17"/>
    <p:sldId id="307" r:id="rId18"/>
    <p:sldId id="308" r:id="rId19"/>
    <p:sldId id="280" r:id="rId20"/>
    <p:sldId id="282" r:id="rId21"/>
    <p:sldId id="309" r:id="rId22"/>
    <p:sldId id="283" r:id="rId23"/>
    <p:sldId id="284" r:id="rId24"/>
    <p:sldId id="289" r:id="rId25"/>
    <p:sldId id="301" r:id="rId26"/>
    <p:sldId id="310" r:id="rId27"/>
    <p:sldId id="302" r:id="rId28"/>
  </p:sldIdLst>
  <p:sldSz cx="9144000" cy="6858000" type="screen4x3"/>
  <p:notesSz cx="7099300" cy="10234613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aul Sidnei Wazlawick" initials="RSW" lastIdx="1" clrIdx="0">
    <p:extLst>
      <p:ext uri="{19B8F6BF-5375-455C-9EA6-DF929625EA0E}">
        <p15:presenceInfo xmlns:p15="http://schemas.microsoft.com/office/powerpoint/2012/main" userId="1279d5d3ca44025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5" d="100"/>
          <a:sy n="85" d="100"/>
        </p:scale>
        <p:origin x="828" y="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commentAuthors" Target="commentAuthors.xml"/><Relationship Id="rId8" Type="http://schemas.openxmlformats.org/officeDocument/2006/relationships/slide" Target="slides/slide7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svg"/><Relationship Id="rId1" Type="http://schemas.openxmlformats.org/officeDocument/2006/relationships/image" Target="../media/image24.png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6.svg"/><Relationship Id="rId1" Type="http://schemas.openxmlformats.org/officeDocument/2006/relationships/image" Target="../media/image35.png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9.svg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svg"/><Relationship Id="rId1" Type="http://schemas.openxmlformats.org/officeDocument/2006/relationships/image" Target="../media/image39.png"/><Relationship Id="rId6" Type="http://schemas.openxmlformats.org/officeDocument/2006/relationships/image" Target="../media/image44.svg"/><Relationship Id="rId5" Type="http://schemas.openxmlformats.org/officeDocument/2006/relationships/image" Target="../media/image43.png"/><Relationship Id="rId4" Type="http://schemas.openxmlformats.org/officeDocument/2006/relationships/image" Target="../media/image42.svg"/></Relationships>
</file>

<file path=ppt/diagrams/_rels/data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7.png"/><Relationship Id="rId7" Type="http://schemas.openxmlformats.org/officeDocument/2006/relationships/image" Target="../media/image8.png"/><Relationship Id="rId2" Type="http://schemas.openxmlformats.org/officeDocument/2006/relationships/image" Target="../media/image46.svg"/><Relationship Id="rId1" Type="http://schemas.openxmlformats.org/officeDocument/2006/relationships/image" Target="../media/image45.png"/><Relationship Id="rId6" Type="http://schemas.openxmlformats.org/officeDocument/2006/relationships/image" Target="../media/image50.svg"/><Relationship Id="rId5" Type="http://schemas.openxmlformats.org/officeDocument/2006/relationships/image" Target="../media/image49.png"/><Relationship Id="rId4" Type="http://schemas.openxmlformats.org/officeDocument/2006/relationships/image" Target="../media/image48.svg"/></Relationships>
</file>

<file path=ppt/diagrams/_rels/data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54.svg"/><Relationship Id="rId5" Type="http://schemas.openxmlformats.org/officeDocument/2006/relationships/image" Target="../media/image53.png"/><Relationship Id="rId4" Type="http://schemas.openxmlformats.org/officeDocument/2006/relationships/image" Target="../media/image52.svg"/></Relationships>
</file>

<file path=ppt/diagrams/_rels/data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svg"/><Relationship Id="rId3" Type="http://schemas.openxmlformats.org/officeDocument/2006/relationships/image" Target="../media/image47.png"/><Relationship Id="rId7" Type="http://schemas.openxmlformats.org/officeDocument/2006/relationships/image" Target="../media/image49.png"/><Relationship Id="rId2" Type="http://schemas.openxmlformats.org/officeDocument/2006/relationships/image" Target="../media/image57.svg"/><Relationship Id="rId1" Type="http://schemas.openxmlformats.org/officeDocument/2006/relationships/image" Target="../media/image56.png"/><Relationship Id="rId6" Type="http://schemas.openxmlformats.org/officeDocument/2006/relationships/image" Target="../media/image59.svg"/><Relationship Id="rId5" Type="http://schemas.openxmlformats.org/officeDocument/2006/relationships/image" Target="../media/image58.png"/><Relationship Id="rId4" Type="http://schemas.openxmlformats.org/officeDocument/2006/relationships/image" Target="../media/image48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svg"/><Relationship Id="rId1" Type="http://schemas.openxmlformats.org/officeDocument/2006/relationships/image" Target="../media/image24.png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6.svg"/><Relationship Id="rId1" Type="http://schemas.openxmlformats.org/officeDocument/2006/relationships/image" Target="../media/image35.png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9.sv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svg"/><Relationship Id="rId1" Type="http://schemas.openxmlformats.org/officeDocument/2006/relationships/image" Target="../media/image39.png"/><Relationship Id="rId6" Type="http://schemas.openxmlformats.org/officeDocument/2006/relationships/image" Target="../media/image44.svg"/><Relationship Id="rId5" Type="http://schemas.openxmlformats.org/officeDocument/2006/relationships/image" Target="../media/image43.png"/><Relationship Id="rId4" Type="http://schemas.openxmlformats.org/officeDocument/2006/relationships/image" Target="../media/image42.svg"/></Relationships>
</file>

<file path=ppt/diagrams/_rels/drawing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7.png"/><Relationship Id="rId7" Type="http://schemas.openxmlformats.org/officeDocument/2006/relationships/image" Target="../media/image8.png"/><Relationship Id="rId2" Type="http://schemas.openxmlformats.org/officeDocument/2006/relationships/image" Target="../media/image46.svg"/><Relationship Id="rId1" Type="http://schemas.openxmlformats.org/officeDocument/2006/relationships/image" Target="../media/image45.png"/><Relationship Id="rId6" Type="http://schemas.openxmlformats.org/officeDocument/2006/relationships/image" Target="../media/image50.svg"/><Relationship Id="rId5" Type="http://schemas.openxmlformats.org/officeDocument/2006/relationships/image" Target="../media/image49.png"/><Relationship Id="rId4" Type="http://schemas.openxmlformats.org/officeDocument/2006/relationships/image" Target="../media/image48.svg"/></Relationships>
</file>

<file path=ppt/diagrams/_rels/drawing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54.svg"/><Relationship Id="rId5" Type="http://schemas.openxmlformats.org/officeDocument/2006/relationships/image" Target="../media/image53.png"/><Relationship Id="rId4" Type="http://schemas.openxmlformats.org/officeDocument/2006/relationships/image" Target="../media/image52.svg"/></Relationships>
</file>

<file path=ppt/diagrams/_rels/drawing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svg"/><Relationship Id="rId3" Type="http://schemas.openxmlformats.org/officeDocument/2006/relationships/image" Target="../media/image47.png"/><Relationship Id="rId7" Type="http://schemas.openxmlformats.org/officeDocument/2006/relationships/image" Target="../media/image49.png"/><Relationship Id="rId2" Type="http://schemas.openxmlformats.org/officeDocument/2006/relationships/image" Target="../media/image57.svg"/><Relationship Id="rId1" Type="http://schemas.openxmlformats.org/officeDocument/2006/relationships/image" Target="../media/image56.png"/><Relationship Id="rId6" Type="http://schemas.openxmlformats.org/officeDocument/2006/relationships/image" Target="../media/image59.svg"/><Relationship Id="rId5" Type="http://schemas.openxmlformats.org/officeDocument/2006/relationships/image" Target="../media/image58.png"/><Relationship Id="rId4" Type="http://schemas.openxmlformats.org/officeDocument/2006/relationships/image" Target="../media/image4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3730255-DE50-49C0-9F90-530C86F977FB}" type="doc">
      <dgm:prSet loTypeId="urn:microsoft.com/office/officeart/2018/2/layout/IconLabelList" loCatId="icon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D0A61B3F-CEE6-4FFE-921E-87643E49882E}">
      <dgm:prSet/>
      <dgm:spPr/>
      <dgm:t>
        <a:bodyPr/>
        <a:lstStyle/>
        <a:p>
          <a:r>
            <a:rPr lang="pt-BR"/>
            <a:t>A Crise dos Desenvolvedores de Software Menos Preparados</a:t>
          </a:r>
          <a:endParaRPr lang="en-US"/>
        </a:p>
      </dgm:t>
    </dgm:pt>
    <dgm:pt modelId="{56C1D470-F375-4E47-B14E-12E706AE487B}" type="parTrans" cxnId="{59A4CF7F-139C-45B3-9C04-A35CED5AEDDF}">
      <dgm:prSet/>
      <dgm:spPr/>
      <dgm:t>
        <a:bodyPr/>
        <a:lstStyle/>
        <a:p>
          <a:endParaRPr lang="en-US"/>
        </a:p>
      </dgm:t>
    </dgm:pt>
    <dgm:pt modelId="{9B9E452A-7FBE-4243-8491-3E6796ACC8AE}" type="sibTrans" cxnId="{59A4CF7F-139C-45B3-9C04-A35CED5AEDDF}">
      <dgm:prSet/>
      <dgm:spPr/>
      <dgm:t>
        <a:bodyPr/>
        <a:lstStyle/>
        <a:p>
          <a:endParaRPr lang="en-US"/>
        </a:p>
      </dgm:t>
    </dgm:pt>
    <dgm:pt modelId="{80FA71E7-D56E-47ED-8B30-B3C0B473D6A8}">
      <dgm:prSet/>
      <dgm:spPr/>
      <dgm:t>
        <a:bodyPr/>
        <a:lstStyle/>
        <a:p>
          <a:r>
            <a:rPr lang="pt-BR"/>
            <a:t>Os Eternos Mitos</a:t>
          </a:r>
          <a:endParaRPr lang="en-US"/>
        </a:p>
      </dgm:t>
    </dgm:pt>
    <dgm:pt modelId="{4F709F80-52E4-41F5-ACA9-20151DF64356}" type="parTrans" cxnId="{B8667512-F4C2-4617-B827-F3BC4E696343}">
      <dgm:prSet/>
      <dgm:spPr/>
      <dgm:t>
        <a:bodyPr/>
        <a:lstStyle/>
        <a:p>
          <a:endParaRPr lang="en-US"/>
        </a:p>
      </dgm:t>
    </dgm:pt>
    <dgm:pt modelId="{2AB09491-7441-43F8-AD58-B7F437B9EED0}" type="sibTrans" cxnId="{B8667512-F4C2-4617-B827-F3BC4E696343}">
      <dgm:prSet/>
      <dgm:spPr/>
      <dgm:t>
        <a:bodyPr/>
        <a:lstStyle/>
        <a:p>
          <a:endParaRPr lang="en-US"/>
        </a:p>
      </dgm:t>
    </dgm:pt>
    <dgm:pt modelId="{0CA38259-C907-411F-BDB3-AA9054BD5EED}">
      <dgm:prSet/>
      <dgm:spPr/>
      <dgm:t>
        <a:bodyPr/>
        <a:lstStyle/>
        <a:p>
          <a:r>
            <a:rPr lang="pt-BR"/>
            <a:t>(In)Definição de Engenharia de Software</a:t>
          </a:r>
          <a:endParaRPr lang="en-US"/>
        </a:p>
      </dgm:t>
    </dgm:pt>
    <dgm:pt modelId="{EF6F0CEA-15A3-46FC-92B7-DFA6A16D9097}" type="parTrans" cxnId="{6020F302-4134-48BE-91E4-B6139D6FD2C6}">
      <dgm:prSet/>
      <dgm:spPr/>
      <dgm:t>
        <a:bodyPr/>
        <a:lstStyle/>
        <a:p>
          <a:endParaRPr lang="en-US"/>
        </a:p>
      </dgm:t>
    </dgm:pt>
    <dgm:pt modelId="{5BFE4E25-6EB2-45B7-9C9F-930E8C86BED1}" type="sibTrans" cxnId="{6020F302-4134-48BE-91E4-B6139D6FD2C6}">
      <dgm:prSet/>
      <dgm:spPr/>
      <dgm:t>
        <a:bodyPr/>
        <a:lstStyle/>
        <a:p>
          <a:endParaRPr lang="en-US"/>
        </a:p>
      </dgm:t>
    </dgm:pt>
    <dgm:pt modelId="{96F987AD-3CBC-45A9-8257-D9219C793E69}">
      <dgm:prSet/>
      <dgm:spPr/>
      <dgm:t>
        <a:bodyPr/>
        <a:lstStyle/>
        <a:p>
          <a:r>
            <a:rPr lang="pt-BR"/>
            <a:t>O Engenheiro de Software</a:t>
          </a:r>
          <a:endParaRPr lang="en-US"/>
        </a:p>
      </dgm:t>
    </dgm:pt>
    <dgm:pt modelId="{A59E682F-ED95-4B50-B8E9-63423F2ABF8A}" type="parTrans" cxnId="{9F0EB629-C9B6-4400-82BB-204AD82E4CD4}">
      <dgm:prSet/>
      <dgm:spPr/>
      <dgm:t>
        <a:bodyPr/>
        <a:lstStyle/>
        <a:p>
          <a:endParaRPr lang="en-US"/>
        </a:p>
      </dgm:t>
    </dgm:pt>
    <dgm:pt modelId="{4F2CA8BC-2843-4A07-98D2-483273632F34}" type="sibTrans" cxnId="{9F0EB629-C9B6-4400-82BB-204AD82E4CD4}">
      <dgm:prSet/>
      <dgm:spPr/>
      <dgm:t>
        <a:bodyPr/>
        <a:lstStyle/>
        <a:p>
          <a:endParaRPr lang="en-US"/>
        </a:p>
      </dgm:t>
    </dgm:pt>
    <dgm:pt modelId="{0FEB8095-6A92-471E-A528-9246E0FDE856}">
      <dgm:prSet/>
      <dgm:spPr/>
      <dgm:t>
        <a:bodyPr/>
        <a:lstStyle/>
        <a:p>
          <a:r>
            <a:rPr lang="pt-BR"/>
            <a:t>Evolução da Engenharia de Software</a:t>
          </a:r>
          <a:endParaRPr lang="en-US"/>
        </a:p>
      </dgm:t>
    </dgm:pt>
    <dgm:pt modelId="{F6C72B14-CA58-448E-8322-D86F1B136922}" type="parTrans" cxnId="{92EEED97-58CC-4B03-A679-7BD867382926}">
      <dgm:prSet/>
      <dgm:spPr/>
      <dgm:t>
        <a:bodyPr/>
        <a:lstStyle/>
        <a:p>
          <a:endParaRPr lang="en-US"/>
        </a:p>
      </dgm:t>
    </dgm:pt>
    <dgm:pt modelId="{B2256C14-DF9A-41AD-A460-9E99537DB9BB}" type="sibTrans" cxnId="{92EEED97-58CC-4B03-A679-7BD867382926}">
      <dgm:prSet/>
      <dgm:spPr/>
      <dgm:t>
        <a:bodyPr/>
        <a:lstStyle/>
        <a:p>
          <a:endParaRPr lang="en-US"/>
        </a:p>
      </dgm:t>
    </dgm:pt>
    <dgm:pt modelId="{88B4FBD2-04AD-4DFB-ADBA-E28EEDCDC8A8}" type="pres">
      <dgm:prSet presAssocID="{13730255-DE50-49C0-9F90-530C86F977FB}" presName="root" presStyleCnt="0">
        <dgm:presLayoutVars>
          <dgm:dir/>
          <dgm:resizeHandles val="exact"/>
        </dgm:presLayoutVars>
      </dgm:prSet>
      <dgm:spPr/>
    </dgm:pt>
    <dgm:pt modelId="{98D68824-4744-4CAB-8B5A-3CDA6B42A444}" type="pres">
      <dgm:prSet presAssocID="{D0A61B3F-CEE6-4FFE-921E-87643E49882E}" presName="compNode" presStyleCnt="0"/>
      <dgm:spPr/>
    </dgm:pt>
    <dgm:pt modelId="{3C770E63-F0DE-4F9F-A995-2993581EE00E}" type="pres">
      <dgm:prSet presAssocID="{D0A61B3F-CEE6-4FFE-921E-87643E49882E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arning"/>
        </a:ext>
      </dgm:extLst>
    </dgm:pt>
    <dgm:pt modelId="{7469A874-CDD2-4993-A733-2F99D2332BA3}" type="pres">
      <dgm:prSet presAssocID="{D0A61B3F-CEE6-4FFE-921E-87643E49882E}" presName="spaceRect" presStyleCnt="0"/>
      <dgm:spPr/>
    </dgm:pt>
    <dgm:pt modelId="{681D79B2-B432-44A9-80CD-1E0C6825722C}" type="pres">
      <dgm:prSet presAssocID="{D0A61B3F-CEE6-4FFE-921E-87643E49882E}" presName="textRect" presStyleLbl="revTx" presStyleIdx="0" presStyleCnt="5">
        <dgm:presLayoutVars>
          <dgm:chMax val="1"/>
          <dgm:chPref val="1"/>
        </dgm:presLayoutVars>
      </dgm:prSet>
      <dgm:spPr/>
    </dgm:pt>
    <dgm:pt modelId="{231852A0-A211-4614-A224-D9E99CD05A1E}" type="pres">
      <dgm:prSet presAssocID="{9B9E452A-7FBE-4243-8491-3E6796ACC8AE}" presName="sibTrans" presStyleCnt="0"/>
      <dgm:spPr/>
    </dgm:pt>
    <dgm:pt modelId="{A24A4B19-45AD-4EAF-825B-87D6AEC63BDC}" type="pres">
      <dgm:prSet presAssocID="{80FA71E7-D56E-47ED-8B30-B3C0B473D6A8}" presName="compNode" presStyleCnt="0"/>
      <dgm:spPr/>
    </dgm:pt>
    <dgm:pt modelId="{3C9B93C8-A522-4BE7-AFF0-F3C42C1F2B6F}" type="pres">
      <dgm:prSet presAssocID="{80FA71E7-D56E-47ED-8B30-B3C0B473D6A8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ose"/>
        </a:ext>
      </dgm:extLst>
    </dgm:pt>
    <dgm:pt modelId="{B0FD75C4-B24C-4CF5-BA53-EB80F6AD283B}" type="pres">
      <dgm:prSet presAssocID="{80FA71E7-D56E-47ED-8B30-B3C0B473D6A8}" presName="spaceRect" presStyleCnt="0"/>
      <dgm:spPr/>
    </dgm:pt>
    <dgm:pt modelId="{0D9D8CB8-E054-461B-99A0-3BABD9C228C6}" type="pres">
      <dgm:prSet presAssocID="{80FA71E7-D56E-47ED-8B30-B3C0B473D6A8}" presName="textRect" presStyleLbl="revTx" presStyleIdx="1" presStyleCnt="5">
        <dgm:presLayoutVars>
          <dgm:chMax val="1"/>
          <dgm:chPref val="1"/>
        </dgm:presLayoutVars>
      </dgm:prSet>
      <dgm:spPr/>
    </dgm:pt>
    <dgm:pt modelId="{725F33FA-5063-43E8-A6B5-B06CC340D7A1}" type="pres">
      <dgm:prSet presAssocID="{2AB09491-7441-43F8-AD58-B7F437B9EED0}" presName="sibTrans" presStyleCnt="0"/>
      <dgm:spPr/>
    </dgm:pt>
    <dgm:pt modelId="{39B083CC-7BD2-4A8D-85F0-6F483D055603}" type="pres">
      <dgm:prSet presAssocID="{0CA38259-C907-411F-BDB3-AA9054BD5EED}" presName="compNode" presStyleCnt="0"/>
      <dgm:spPr/>
    </dgm:pt>
    <dgm:pt modelId="{23A2A102-BB5D-4E59-AEB9-9C3EE79F34AD}" type="pres">
      <dgm:prSet presAssocID="{0CA38259-C907-411F-BDB3-AA9054BD5EED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FDA2B3F6-7E38-4E98-B888-2EF5C7F5DFFA}" type="pres">
      <dgm:prSet presAssocID="{0CA38259-C907-411F-BDB3-AA9054BD5EED}" presName="spaceRect" presStyleCnt="0"/>
      <dgm:spPr/>
    </dgm:pt>
    <dgm:pt modelId="{C7836B59-5894-433A-BD4E-817D5ED6F137}" type="pres">
      <dgm:prSet presAssocID="{0CA38259-C907-411F-BDB3-AA9054BD5EED}" presName="textRect" presStyleLbl="revTx" presStyleIdx="2" presStyleCnt="5">
        <dgm:presLayoutVars>
          <dgm:chMax val="1"/>
          <dgm:chPref val="1"/>
        </dgm:presLayoutVars>
      </dgm:prSet>
      <dgm:spPr/>
    </dgm:pt>
    <dgm:pt modelId="{993567EB-30C9-4047-A2A4-C50A8147729A}" type="pres">
      <dgm:prSet presAssocID="{5BFE4E25-6EB2-45B7-9C9F-930E8C86BED1}" presName="sibTrans" presStyleCnt="0"/>
      <dgm:spPr/>
    </dgm:pt>
    <dgm:pt modelId="{BA0A90CA-C006-48F0-BE4F-0760C31BD2FD}" type="pres">
      <dgm:prSet presAssocID="{96F987AD-3CBC-45A9-8257-D9219C793E69}" presName="compNode" presStyleCnt="0"/>
      <dgm:spPr/>
    </dgm:pt>
    <dgm:pt modelId="{14444617-E554-410B-A5C3-0846075B489D}" type="pres">
      <dgm:prSet presAssocID="{96F987AD-3CBC-45A9-8257-D9219C793E69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obot"/>
        </a:ext>
      </dgm:extLst>
    </dgm:pt>
    <dgm:pt modelId="{17568E7F-1CFD-4E77-BBD3-54D84F682403}" type="pres">
      <dgm:prSet presAssocID="{96F987AD-3CBC-45A9-8257-D9219C793E69}" presName="spaceRect" presStyleCnt="0"/>
      <dgm:spPr/>
    </dgm:pt>
    <dgm:pt modelId="{3B25EE1C-8C6A-4C20-BF4D-9EFDFDA41490}" type="pres">
      <dgm:prSet presAssocID="{96F987AD-3CBC-45A9-8257-D9219C793E69}" presName="textRect" presStyleLbl="revTx" presStyleIdx="3" presStyleCnt="5">
        <dgm:presLayoutVars>
          <dgm:chMax val="1"/>
          <dgm:chPref val="1"/>
        </dgm:presLayoutVars>
      </dgm:prSet>
      <dgm:spPr/>
    </dgm:pt>
    <dgm:pt modelId="{2B6BABE1-03D4-4984-B53C-2DABD343479E}" type="pres">
      <dgm:prSet presAssocID="{4F2CA8BC-2843-4A07-98D2-483273632F34}" presName="sibTrans" presStyleCnt="0"/>
      <dgm:spPr/>
    </dgm:pt>
    <dgm:pt modelId="{5C7C94A4-7D0F-4088-8F35-1805DFBA0933}" type="pres">
      <dgm:prSet presAssocID="{0FEB8095-6A92-471E-A528-9246E0FDE856}" presName="compNode" presStyleCnt="0"/>
      <dgm:spPr/>
    </dgm:pt>
    <dgm:pt modelId="{BE6F2420-73EB-4DA6-8103-3A95B6C965F8}" type="pres">
      <dgm:prSet presAssocID="{0FEB8095-6A92-471E-A528-9246E0FDE856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359B1A0C-0ACD-4E25-A76D-88C50DAF2C91}" type="pres">
      <dgm:prSet presAssocID="{0FEB8095-6A92-471E-A528-9246E0FDE856}" presName="spaceRect" presStyleCnt="0"/>
      <dgm:spPr/>
    </dgm:pt>
    <dgm:pt modelId="{D7B4F7A2-EA0F-4762-9470-631D2C1C185D}" type="pres">
      <dgm:prSet presAssocID="{0FEB8095-6A92-471E-A528-9246E0FDE856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6020F302-4134-48BE-91E4-B6139D6FD2C6}" srcId="{13730255-DE50-49C0-9F90-530C86F977FB}" destId="{0CA38259-C907-411F-BDB3-AA9054BD5EED}" srcOrd="2" destOrd="0" parTransId="{EF6F0CEA-15A3-46FC-92B7-DFA6A16D9097}" sibTransId="{5BFE4E25-6EB2-45B7-9C9F-930E8C86BED1}"/>
    <dgm:cxn modelId="{B8667512-F4C2-4617-B827-F3BC4E696343}" srcId="{13730255-DE50-49C0-9F90-530C86F977FB}" destId="{80FA71E7-D56E-47ED-8B30-B3C0B473D6A8}" srcOrd="1" destOrd="0" parTransId="{4F709F80-52E4-41F5-ACA9-20151DF64356}" sibTransId="{2AB09491-7441-43F8-AD58-B7F437B9EED0}"/>
    <dgm:cxn modelId="{9F0EB629-C9B6-4400-82BB-204AD82E4CD4}" srcId="{13730255-DE50-49C0-9F90-530C86F977FB}" destId="{96F987AD-3CBC-45A9-8257-D9219C793E69}" srcOrd="3" destOrd="0" parTransId="{A59E682F-ED95-4B50-B8E9-63423F2ABF8A}" sibTransId="{4F2CA8BC-2843-4A07-98D2-483273632F34}"/>
    <dgm:cxn modelId="{C38D6A3D-EE0E-4DA3-9CB9-7908D9481A78}" type="presOf" srcId="{D0A61B3F-CEE6-4FFE-921E-87643E49882E}" destId="{681D79B2-B432-44A9-80CD-1E0C6825722C}" srcOrd="0" destOrd="0" presId="urn:microsoft.com/office/officeart/2018/2/layout/IconLabelList"/>
    <dgm:cxn modelId="{3EC3CD70-8C1F-46DA-A0BD-C3A58AAC2327}" type="presOf" srcId="{0CA38259-C907-411F-BDB3-AA9054BD5EED}" destId="{C7836B59-5894-433A-BD4E-817D5ED6F137}" srcOrd="0" destOrd="0" presId="urn:microsoft.com/office/officeart/2018/2/layout/IconLabelList"/>
    <dgm:cxn modelId="{2E40F87C-177F-4D8F-915F-7F9BE99B2148}" type="presOf" srcId="{13730255-DE50-49C0-9F90-530C86F977FB}" destId="{88B4FBD2-04AD-4DFB-ADBA-E28EEDCDC8A8}" srcOrd="0" destOrd="0" presId="urn:microsoft.com/office/officeart/2018/2/layout/IconLabelList"/>
    <dgm:cxn modelId="{59A4CF7F-139C-45B3-9C04-A35CED5AEDDF}" srcId="{13730255-DE50-49C0-9F90-530C86F977FB}" destId="{D0A61B3F-CEE6-4FFE-921E-87643E49882E}" srcOrd="0" destOrd="0" parTransId="{56C1D470-F375-4E47-B14E-12E706AE487B}" sibTransId="{9B9E452A-7FBE-4243-8491-3E6796ACC8AE}"/>
    <dgm:cxn modelId="{92EEED97-58CC-4B03-A679-7BD867382926}" srcId="{13730255-DE50-49C0-9F90-530C86F977FB}" destId="{0FEB8095-6A92-471E-A528-9246E0FDE856}" srcOrd="4" destOrd="0" parTransId="{F6C72B14-CA58-448E-8322-D86F1B136922}" sibTransId="{B2256C14-DF9A-41AD-A460-9E99537DB9BB}"/>
    <dgm:cxn modelId="{94931EBC-4737-4C20-9FFB-8012268EE1ED}" type="presOf" srcId="{96F987AD-3CBC-45A9-8257-D9219C793E69}" destId="{3B25EE1C-8C6A-4C20-BF4D-9EFDFDA41490}" srcOrd="0" destOrd="0" presId="urn:microsoft.com/office/officeart/2018/2/layout/IconLabelList"/>
    <dgm:cxn modelId="{1873A7D8-612B-49CE-8749-975D73D7F2E9}" type="presOf" srcId="{80FA71E7-D56E-47ED-8B30-B3C0B473D6A8}" destId="{0D9D8CB8-E054-461B-99A0-3BABD9C228C6}" srcOrd="0" destOrd="0" presId="urn:microsoft.com/office/officeart/2018/2/layout/IconLabelList"/>
    <dgm:cxn modelId="{9DC729EF-A19A-4726-BDBE-6B189D0DB50D}" type="presOf" srcId="{0FEB8095-6A92-471E-A528-9246E0FDE856}" destId="{D7B4F7A2-EA0F-4762-9470-631D2C1C185D}" srcOrd="0" destOrd="0" presId="urn:microsoft.com/office/officeart/2018/2/layout/IconLabelList"/>
    <dgm:cxn modelId="{D475B485-A761-4A37-95BE-DCD8EA1FC9BF}" type="presParOf" srcId="{88B4FBD2-04AD-4DFB-ADBA-E28EEDCDC8A8}" destId="{98D68824-4744-4CAB-8B5A-3CDA6B42A444}" srcOrd="0" destOrd="0" presId="urn:microsoft.com/office/officeart/2018/2/layout/IconLabelList"/>
    <dgm:cxn modelId="{63425085-66E0-421E-97F9-0B2C97B5936E}" type="presParOf" srcId="{98D68824-4744-4CAB-8B5A-3CDA6B42A444}" destId="{3C770E63-F0DE-4F9F-A995-2993581EE00E}" srcOrd="0" destOrd="0" presId="urn:microsoft.com/office/officeart/2018/2/layout/IconLabelList"/>
    <dgm:cxn modelId="{8D3117DB-BE78-4A79-9D30-7E967C33DC84}" type="presParOf" srcId="{98D68824-4744-4CAB-8B5A-3CDA6B42A444}" destId="{7469A874-CDD2-4993-A733-2F99D2332BA3}" srcOrd="1" destOrd="0" presId="urn:microsoft.com/office/officeart/2018/2/layout/IconLabelList"/>
    <dgm:cxn modelId="{1EA6D71F-3114-4549-A82B-A3A8F0E26F7A}" type="presParOf" srcId="{98D68824-4744-4CAB-8B5A-3CDA6B42A444}" destId="{681D79B2-B432-44A9-80CD-1E0C6825722C}" srcOrd="2" destOrd="0" presId="urn:microsoft.com/office/officeart/2018/2/layout/IconLabelList"/>
    <dgm:cxn modelId="{B8CC0320-C004-4720-AB61-602C108231DE}" type="presParOf" srcId="{88B4FBD2-04AD-4DFB-ADBA-E28EEDCDC8A8}" destId="{231852A0-A211-4614-A224-D9E99CD05A1E}" srcOrd="1" destOrd="0" presId="urn:microsoft.com/office/officeart/2018/2/layout/IconLabelList"/>
    <dgm:cxn modelId="{BD191120-469A-429C-96C2-2D7B65844416}" type="presParOf" srcId="{88B4FBD2-04AD-4DFB-ADBA-E28EEDCDC8A8}" destId="{A24A4B19-45AD-4EAF-825B-87D6AEC63BDC}" srcOrd="2" destOrd="0" presId="urn:microsoft.com/office/officeart/2018/2/layout/IconLabelList"/>
    <dgm:cxn modelId="{91E33774-7A6F-4046-8BA1-A4786DA95849}" type="presParOf" srcId="{A24A4B19-45AD-4EAF-825B-87D6AEC63BDC}" destId="{3C9B93C8-A522-4BE7-AFF0-F3C42C1F2B6F}" srcOrd="0" destOrd="0" presId="urn:microsoft.com/office/officeart/2018/2/layout/IconLabelList"/>
    <dgm:cxn modelId="{9A5FA950-A785-4BFF-A684-57C2F4F399CB}" type="presParOf" srcId="{A24A4B19-45AD-4EAF-825B-87D6AEC63BDC}" destId="{B0FD75C4-B24C-4CF5-BA53-EB80F6AD283B}" srcOrd="1" destOrd="0" presId="urn:microsoft.com/office/officeart/2018/2/layout/IconLabelList"/>
    <dgm:cxn modelId="{0020146D-8462-457E-A2DD-D8AAAFF3B1AB}" type="presParOf" srcId="{A24A4B19-45AD-4EAF-825B-87D6AEC63BDC}" destId="{0D9D8CB8-E054-461B-99A0-3BABD9C228C6}" srcOrd="2" destOrd="0" presId="urn:microsoft.com/office/officeart/2018/2/layout/IconLabelList"/>
    <dgm:cxn modelId="{C54C2C4F-6F78-4542-A3A3-14660057406C}" type="presParOf" srcId="{88B4FBD2-04AD-4DFB-ADBA-E28EEDCDC8A8}" destId="{725F33FA-5063-43E8-A6B5-B06CC340D7A1}" srcOrd="3" destOrd="0" presId="urn:microsoft.com/office/officeart/2018/2/layout/IconLabelList"/>
    <dgm:cxn modelId="{D7DACBEA-7CE2-427B-9069-5723BBEC4412}" type="presParOf" srcId="{88B4FBD2-04AD-4DFB-ADBA-E28EEDCDC8A8}" destId="{39B083CC-7BD2-4A8D-85F0-6F483D055603}" srcOrd="4" destOrd="0" presId="urn:microsoft.com/office/officeart/2018/2/layout/IconLabelList"/>
    <dgm:cxn modelId="{E8953812-6277-446D-ACB6-32AF1E4E052B}" type="presParOf" srcId="{39B083CC-7BD2-4A8D-85F0-6F483D055603}" destId="{23A2A102-BB5D-4E59-AEB9-9C3EE79F34AD}" srcOrd="0" destOrd="0" presId="urn:microsoft.com/office/officeart/2018/2/layout/IconLabelList"/>
    <dgm:cxn modelId="{5EDC91B9-BFB4-47E2-ADC5-E8B8D6C894E7}" type="presParOf" srcId="{39B083CC-7BD2-4A8D-85F0-6F483D055603}" destId="{FDA2B3F6-7E38-4E98-B888-2EF5C7F5DFFA}" srcOrd="1" destOrd="0" presId="urn:microsoft.com/office/officeart/2018/2/layout/IconLabelList"/>
    <dgm:cxn modelId="{8D013239-6392-4B99-AFBF-864A8A7D3C0D}" type="presParOf" srcId="{39B083CC-7BD2-4A8D-85F0-6F483D055603}" destId="{C7836B59-5894-433A-BD4E-817D5ED6F137}" srcOrd="2" destOrd="0" presId="urn:microsoft.com/office/officeart/2018/2/layout/IconLabelList"/>
    <dgm:cxn modelId="{AABB8331-441E-4599-9ADC-9617C409BA68}" type="presParOf" srcId="{88B4FBD2-04AD-4DFB-ADBA-E28EEDCDC8A8}" destId="{993567EB-30C9-4047-A2A4-C50A8147729A}" srcOrd="5" destOrd="0" presId="urn:microsoft.com/office/officeart/2018/2/layout/IconLabelList"/>
    <dgm:cxn modelId="{2EC9960F-249D-48FB-BD66-3C094220887E}" type="presParOf" srcId="{88B4FBD2-04AD-4DFB-ADBA-E28EEDCDC8A8}" destId="{BA0A90CA-C006-48F0-BE4F-0760C31BD2FD}" srcOrd="6" destOrd="0" presId="urn:microsoft.com/office/officeart/2018/2/layout/IconLabelList"/>
    <dgm:cxn modelId="{8DED8D5F-9035-4B62-A82F-802F802E0BCD}" type="presParOf" srcId="{BA0A90CA-C006-48F0-BE4F-0760C31BD2FD}" destId="{14444617-E554-410B-A5C3-0846075B489D}" srcOrd="0" destOrd="0" presId="urn:microsoft.com/office/officeart/2018/2/layout/IconLabelList"/>
    <dgm:cxn modelId="{0F0F8DFE-D744-4205-904E-6DA077EEA8B3}" type="presParOf" srcId="{BA0A90CA-C006-48F0-BE4F-0760C31BD2FD}" destId="{17568E7F-1CFD-4E77-BBD3-54D84F682403}" srcOrd="1" destOrd="0" presId="urn:microsoft.com/office/officeart/2018/2/layout/IconLabelList"/>
    <dgm:cxn modelId="{51483C4B-0C37-4D35-A60C-31CA83A735D8}" type="presParOf" srcId="{BA0A90CA-C006-48F0-BE4F-0760C31BD2FD}" destId="{3B25EE1C-8C6A-4C20-BF4D-9EFDFDA41490}" srcOrd="2" destOrd="0" presId="urn:microsoft.com/office/officeart/2018/2/layout/IconLabelList"/>
    <dgm:cxn modelId="{4F6F38A1-43FA-4183-BABA-D7723E5C18C2}" type="presParOf" srcId="{88B4FBD2-04AD-4DFB-ADBA-E28EEDCDC8A8}" destId="{2B6BABE1-03D4-4984-B53C-2DABD343479E}" srcOrd="7" destOrd="0" presId="urn:microsoft.com/office/officeart/2018/2/layout/IconLabelList"/>
    <dgm:cxn modelId="{ECCD0784-34DF-457F-A34D-3AD2A7BE1870}" type="presParOf" srcId="{88B4FBD2-04AD-4DFB-ADBA-E28EEDCDC8A8}" destId="{5C7C94A4-7D0F-4088-8F35-1805DFBA0933}" srcOrd="8" destOrd="0" presId="urn:microsoft.com/office/officeart/2018/2/layout/IconLabelList"/>
    <dgm:cxn modelId="{E03B069A-6E6F-4D45-B810-E0BD224D900D}" type="presParOf" srcId="{5C7C94A4-7D0F-4088-8F35-1805DFBA0933}" destId="{BE6F2420-73EB-4DA6-8103-3A95B6C965F8}" srcOrd="0" destOrd="0" presId="urn:microsoft.com/office/officeart/2018/2/layout/IconLabelList"/>
    <dgm:cxn modelId="{B7E8E394-0B62-4477-A2D0-ABDAFE4A6E2A}" type="presParOf" srcId="{5C7C94A4-7D0F-4088-8F35-1805DFBA0933}" destId="{359B1A0C-0ACD-4E25-A76D-88C50DAF2C91}" srcOrd="1" destOrd="0" presId="urn:microsoft.com/office/officeart/2018/2/layout/IconLabelList"/>
    <dgm:cxn modelId="{58AF318D-95C1-4601-9A08-747A2A209EE8}" type="presParOf" srcId="{5C7C94A4-7D0F-4088-8F35-1805DFBA0933}" destId="{D7B4F7A2-EA0F-4762-9470-631D2C1C185D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DCF8AFC4-3E73-403E-89F8-15295AD82E02}" type="doc">
      <dgm:prSet loTypeId="urn:microsoft.com/office/officeart/2008/layout/LinedList" loCatId="list" qsTypeId="urn:microsoft.com/office/officeart/2005/8/quickstyle/simple1" qsCatId="simple" csTypeId="urn:microsoft.com/office/officeart/2005/8/colors/accent3_2" csCatId="accent3"/>
      <dgm:spPr/>
      <dgm:t>
        <a:bodyPr/>
        <a:lstStyle/>
        <a:p>
          <a:endParaRPr lang="en-US"/>
        </a:p>
      </dgm:t>
    </dgm:pt>
    <dgm:pt modelId="{D8BEBCC5-C6D8-4769-8794-3AAB6664C7A3}">
      <dgm:prSet/>
      <dgm:spPr/>
      <dgm:t>
        <a:bodyPr/>
        <a:lstStyle/>
        <a:p>
          <a:r>
            <a:rPr lang="pt-BR"/>
            <a:t>Software básico</a:t>
          </a:r>
          <a:endParaRPr lang="en-US"/>
        </a:p>
      </dgm:t>
    </dgm:pt>
    <dgm:pt modelId="{4CD98797-3FB7-448B-9E70-4B65BD8F57F1}" type="parTrans" cxnId="{70F5184C-34D1-439E-B236-DE8161F3A02C}">
      <dgm:prSet/>
      <dgm:spPr/>
      <dgm:t>
        <a:bodyPr/>
        <a:lstStyle/>
        <a:p>
          <a:endParaRPr lang="en-US"/>
        </a:p>
      </dgm:t>
    </dgm:pt>
    <dgm:pt modelId="{094BA0BD-7980-4C4F-8E68-65AA3283FE90}" type="sibTrans" cxnId="{70F5184C-34D1-439E-B236-DE8161F3A02C}">
      <dgm:prSet/>
      <dgm:spPr/>
      <dgm:t>
        <a:bodyPr/>
        <a:lstStyle/>
        <a:p>
          <a:endParaRPr lang="en-US"/>
        </a:p>
      </dgm:t>
    </dgm:pt>
    <dgm:pt modelId="{01D45C02-D42C-4246-9ADD-6E0A14E3C7D8}">
      <dgm:prSet/>
      <dgm:spPr/>
      <dgm:t>
        <a:bodyPr/>
        <a:lstStyle/>
        <a:p>
          <a:r>
            <a:rPr lang="pt-BR"/>
            <a:t>Software de tempo real</a:t>
          </a:r>
          <a:endParaRPr lang="en-US"/>
        </a:p>
      </dgm:t>
    </dgm:pt>
    <dgm:pt modelId="{5AF0B6B1-2C83-4B60-A59D-6EB3DE7FC12F}" type="parTrans" cxnId="{C4CABBBC-3D48-4FBA-A5A5-57CBCD42FC89}">
      <dgm:prSet/>
      <dgm:spPr/>
      <dgm:t>
        <a:bodyPr/>
        <a:lstStyle/>
        <a:p>
          <a:endParaRPr lang="en-US"/>
        </a:p>
      </dgm:t>
    </dgm:pt>
    <dgm:pt modelId="{BDD27CF4-5BD6-4B96-A517-0742418B12ED}" type="sibTrans" cxnId="{C4CABBBC-3D48-4FBA-A5A5-57CBCD42FC89}">
      <dgm:prSet/>
      <dgm:spPr/>
      <dgm:t>
        <a:bodyPr/>
        <a:lstStyle/>
        <a:p>
          <a:endParaRPr lang="en-US"/>
        </a:p>
      </dgm:t>
    </dgm:pt>
    <dgm:pt modelId="{E3CF0F7D-1CF9-4E0C-8F81-5BEFAD61DE5D}">
      <dgm:prSet/>
      <dgm:spPr/>
      <dgm:t>
        <a:bodyPr/>
        <a:lstStyle/>
        <a:p>
          <a:r>
            <a:rPr lang="pt-BR"/>
            <a:t>Software comercial</a:t>
          </a:r>
          <a:endParaRPr lang="en-US"/>
        </a:p>
      </dgm:t>
    </dgm:pt>
    <dgm:pt modelId="{79798FAC-59F9-4181-95CC-8FD387D929A1}" type="parTrans" cxnId="{28D1098E-86FA-4044-854C-C9CA6CC67E67}">
      <dgm:prSet/>
      <dgm:spPr/>
      <dgm:t>
        <a:bodyPr/>
        <a:lstStyle/>
        <a:p>
          <a:endParaRPr lang="en-US"/>
        </a:p>
      </dgm:t>
    </dgm:pt>
    <dgm:pt modelId="{ACD677E3-7223-46B4-80A1-F364212E4E1F}" type="sibTrans" cxnId="{28D1098E-86FA-4044-854C-C9CA6CC67E67}">
      <dgm:prSet/>
      <dgm:spPr/>
      <dgm:t>
        <a:bodyPr/>
        <a:lstStyle/>
        <a:p>
          <a:endParaRPr lang="en-US"/>
        </a:p>
      </dgm:t>
    </dgm:pt>
    <dgm:pt modelId="{A8D04BDA-EEC6-4B95-B322-45D74C3E4463}">
      <dgm:prSet/>
      <dgm:spPr/>
      <dgm:t>
        <a:bodyPr/>
        <a:lstStyle/>
        <a:p>
          <a:r>
            <a:rPr lang="pt-BR"/>
            <a:t>Software científico e de engenharia</a:t>
          </a:r>
          <a:endParaRPr lang="en-US"/>
        </a:p>
      </dgm:t>
    </dgm:pt>
    <dgm:pt modelId="{8FD94BC9-5DB0-47E3-AC96-77C64DEA123F}" type="parTrans" cxnId="{62DF0543-D15D-4C88-A3A0-66C2B7AE5BBA}">
      <dgm:prSet/>
      <dgm:spPr/>
      <dgm:t>
        <a:bodyPr/>
        <a:lstStyle/>
        <a:p>
          <a:endParaRPr lang="en-US"/>
        </a:p>
      </dgm:t>
    </dgm:pt>
    <dgm:pt modelId="{4862A4BA-409F-43F0-B465-7169AA6B7659}" type="sibTrans" cxnId="{62DF0543-D15D-4C88-A3A0-66C2B7AE5BBA}">
      <dgm:prSet/>
      <dgm:spPr/>
      <dgm:t>
        <a:bodyPr/>
        <a:lstStyle/>
        <a:p>
          <a:endParaRPr lang="en-US"/>
        </a:p>
      </dgm:t>
    </dgm:pt>
    <dgm:pt modelId="{208A9136-3AD5-4ABD-80FA-E59EAEA28A6F}">
      <dgm:prSet/>
      <dgm:spPr/>
      <dgm:t>
        <a:bodyPr/>
        <a:lstStyle/>
        <a:p>
          <a:r>
            <a:rPr lang="pt-BR"/>
            <a:t>Software embutido e embarcado</a:t>
          </a:r>
          <a:endParaRPr lang="en-US"/>
        </a:p>
      </dgm:t>
    </dgm:pt>
    <dgm:pt modelId="{00144EF8-346E-48B9-BCA3-3288407FF379}" type="parTrans" cxnId="{4E551CC2-95A9-421E-B233-4DB26AA7AFBE}">
      <dgm:prSet/>
      <dgm:spPr/>
      <dgm:t>
        <a:bodyPr/>
        <a:lstStyle/>
        <a:p>
          <a:endParaRPr lang="en-US"/>
        </a:p>
      </dgm:t>
    </dgm:pt>
    <dgm:pt modelId="{0CFAE951-C0E0-4367-94A5-F5E04A1964AA}" type="sibTrans" cxnId="{4E551CC2-95A9-421E-B233-4DB26AA7AFBE}">
      <dgm:prSet/>
      <dgm:spPr/>
      <dgm:t>
        <a:bodyPr/>
        <a:lstStyle/>
        <a:p>
          <a:endParaRPr lang="en-US"/>
        </a:p>
      </dgm:t>
    </dgm:pt>
    <dgm:pt modelId="{6303412A-2D59-4AE5-BD39-79A69C2FEC1A}">
      <dgm:prSet/>
      <dgm:spPr/>
      <dgm:t>
        <a:bodyPr/>
        <a:lstStyle/>
        <a:p>
          <a:r>
            <a:rPr lang="pt-BR"/>
            <a:t>Software pessoal (aplicativos)</a:t>
          </a:r>
          <a:endParaRPr lang="en-US"/>
        </a:p>
      </dgm:t>
    </dgm:pt>
    <dgm:pt modelId="{F67D27B7-B2CF-4D02-A551-EA587C59F152}" type="parTrans" cxnId="{09395DC5-7C8F-4060-B273-6B037548C79C}">
      <dgm:prSet/>
      <dgm:spPr/>
      <dgm:t>
        <a:bodyPr/>
        <a:lstStyle/>
        <a:p>
          <a:endParaRPr lang="en-US"/>
        </a:p>
      </dgm:t>
    </dgm:pt>
    <dgm:pt modelId="{60CABBF0-C272-42E6-A5DB-D16F0A5DA7B9}" type="sibTrans" cxnId="{09395DC5-7C8F-4060-B273-6B037548C79C}">
      <dgm:prSet/>
      <dgm:spPr/>
      <dgm:t>
        <a:bodyPr/>
        <a:lstStyle/>
        <a:p>
          <a:endParaRPr lang="en-US"/>
        </a:p>
      </dgm:t>
    </dgm:pt>
    <dgm:pt modelId="{7743C287-D72B-478F-BC1C-AB5C8F975137}">
      <dgm:prSet/>
      <dgm:spPr/>
      <dgm:t>
        <a:bodyPr/>
        <a:lstStyle/>
        <a:p>
          <a:r>
            <a:rPr lang="pt-BR"/>
            <a:t>Jogos</a:t>
          </a:r>
          <a:endParaRPr lang="en-US"/>
        </a:p>
      </dgm:t>
    </dgm:pt>
    <dgm:pt modelId="{947CFEF4-3F13-4996-B8D6-575131125E43}" type="parTrans" cxnId="{934AEEF6-CC37-4A0A-91AA-6C435E78EA86}">
      <dgm:prSet/>
      <dgm:spPr/>
      <dgm:t>
        <a:bodyPr/>
        <a:lstStyle/>
        <a:p>
          <a:endParaRPr lang="en-US"/>
        </a:p>
      </dgm:t>
    </dgm:pt>
    <dgm:pt modelId="{FC66367F-AECD-489B-AAB9-108B6648DDDC}" type="sibTrans" cxnId="{934AEEF6-CC37-4A0A-91AA-6C435E78EA86}">
      <dgm:prSet/>
      <dgm:spPr/>
      <dgm:t>
        <a:bodyPr/>
        <a:lstStyle/>
        <a:p>
          <a:endParaRPr lang="en-US"/>
        </a:p>
      </dgm:t>
    </dgm:pt>
    <dgm:pt modelId="{FA16C853-5489-4245-AD31-D352FB1A7ED5}">
      <dgm:prSet/>
      <dgm:spPr/>
      <dgm:t>
        <a:bodyPr/>
        <a:lstStyle/>
        <a:p>
          <a:r>
            <a:rPr lang="pt-BR"/>
            <a:t>Inteligência artificial</a:t>
          </a:r>
          <a:endParaRPr lang="en-US"/>
        </a:p>
      </dgm:t>
    </dgm:pt>
    <dgm:pt modelId="{BE1353B3-1467-4FEB-92C4-9492F795E00A}" type="parTrans" cxnId="{360AC866-98B3-4A33-AECA-D95FDA0EA5F8}">
      <dgm:prSet/>
      <dgm:spPr/>
      <dgm:t>
        <a:bodyPr/>
        <a:lstStyle/>
        <a:p>
          <a:endParaRPr lang="en-US"/>
        </a:p>
      </dgm:t>
    </dgm:pt>
    <dgm:pt modelId="{BF01E98A-C281-49EF-9449-A7F2B64EDB59}" type="sibTrans" cxnId="{360AC866-98B3-4A33-AECA-D95FDA0EA5F8}">
      <dgm:prSet/>
      <dgm:spPr/>
      <dgm:t>
        <a:bodyPr/>
        <a:lstStyle/>
        <a:p>
          <a:endParaRPr lang="en-US"/>
        </a:p>
      </dgm:t>
    </dgm:pt>
    <dgm:pt modelId="{A87EA014-DF21-47E5-A82D-264DCF43DCC2}">
      <dgm:prSet/>
      <dgm:spPr/>
      <dgm:t>
        <a:bodyPr/>
        <a:lstStyle/>
        <a:p>
          <a:r>
            <a:rPr lang="pt-BR"/>
            <a:t>...</a:t>
          </a:r>
          <a:endParaRPr lang="en-US"/>
        </a:p>
      </dgm:t>
    </dgm:pt>
    <dgm:pt modelId="{577A0FFA-AB47-4105-BEF6-B0CDE8AD21D0}" type="parTrans" cxnId="{36E1D254-4AC1-4DB5-8E40-636F6B24BCBC}">
      <dgm:prSet/>
      <dgm:spPr/>
      <dgm:t>
        <a:bodyPr/>
        <a:lstStyle/>
        <a:p>
          <a:endParaRPr lang="en-US"/>
        </a:p>
      </dgm:t>
    </dgm:pt>
    <dgm:pt modelId="{A41AF7DD-1BC2-4EAB-B930-4A19F8A669BF}" type="sibTrans" cxnId="{36E1D254-4AC1-4DB5-8E40-636F6B24BCBC}">
      <dgm:prSet/>
      <dgm:spPr/>
      <dgm:t>
        <a:bodyPr/>
        <a:lstStyle/>
        <a:p>
          <a:endParaRPr lang="en-US"/>
        </a:p>
      </dgm:t>
    </dgm:pt>
    <dgm:pt modelId="{623CA18C-083D-4649-8C8D-8CCC04B40993}" type="pres">
      <dgm:prSet presAssocID="{DCF8AFC4-3E73-403E-89F8-15295AD82E02}" presName="vert0" presStyleCnt="0">
        <dgm:presLayoutVars>
          <dgm:dir/>
          <dgm:animOne val="branch"/>
          <dgm:animLvl val="lvl"/>
        </dgm:presLayoutVars>
      </dgm:prSet>
      <dgm:spPr/>
    </dgm:pt>
    <dgm:pt modelId="{6FCA948F-408E-48C5-8FA1-52280C0BCE8A}" type="pres">
      <dgm:prSet presAssocID="{D8BEBCC5-C6D8-4769-8794-3AAB6664C7A3}" presName="thickLine" presStyleLbl="alignNode1" presStyleIdx="0" presStyleCnt="9"/>
      <dgm:spPr/>
    </dgm:pt>
    <dgm:pt modelId="{BBDDA4E8-1795-4ECF-B3FC-3C4A3DC088D7}" type="pres">
      <dgm:prSet presAssocID="{D8BEBCC5-C6D8-4769-8794-3AAB6664C7A3}" presName="horz1" presStyleCnt="0"/>
      <dgm:spPr/>
    </dgm:pt>
    <dgm:pt modelId="{96EDBD24-FEC4-4602-9AE6-3C8E8F66A330}" type="pres">
      <dgm:prSet presAssocID="{D8BEBCC5-C6D8-4769-8794-3AAB6664C7A3}" presName="tx1" presStyleLbl="revTx" presStyleIdx="0" presStyleCnt="9"/>
      <dgm:spPr/>
    </dgm:pt>
    <dgm:pt modelId="{98E8FA20-424E-4692-88DA-6567FC972309}" type="pres">
      <dgm:prSet presAssocID="{D8BEBCC5-C6D8-4769-8794-3AAB6664C7A3}" presName="vert1" presStyleCnt="0"/>
      <dgm:spPr/>
    </dgm:pt>
    <dgm:pt modelId="{DFFD87E4-35C5-4CA1-AF9A-066DE332B540}" type="pres">
      <dgm:prSet presAssocID="{01D45C02-D42C-4246-9ADD-6E0A14E3C7D8}" presName="thickLine" presStyleLbl="alignNode1" presStyleIdx="1" presStyleCnt="9"/>
      <dgm:spPr/>
    </dgm:pt>
    <dgm:pt modelId="{0185D34B-4AB1-4B41-9920-FA0A69965F4A}" type="pres">
      <dgm:prSet presAssocID="{01D45C02-D42C-4246-9ADD-6E0A14E3C7D8}" presName="horz1" presStyleCnt="0"/>
      <dgm:spPr/>
    </dgm:pt>
    <dgm:pt modelId="{1D6DCB0F-DF0C-4486-BA23-455DC4366D4E}" type="pres">
      <dgm:prSet presAssocID="{01D45C02-D42C-4246-9ADD-6E0A14E3C7D8}" presName="tx1" presStyleLbl="revTx" presStyleIdx="1" presStyleCnt="9"/>
      <dgm:spPr/>
    </dgm:pt>
    <dgm:pt modelId="{BF5E2210-492A-404A-A26B-68A4156B06A1}" type="pres">
      <dgm:prSet presAssocID="{01D45C02-D42C-4246-9ADD-6E0A14E3C7D8}" presName="vert1" presStyleCnt="0"/>
      <dgm:spPr/>
    </dgm:pt>
    <dgm:pt modelId="{02A9C98B-2EA2-43E2-8DA1-C13681DD37A5}" type="pres">
      <dgm:prSet presAssocID="{E3CF0F7D-1CF9-4E0C-8F81-5BEFAD61DE5D}" presName="thickLine" presStyleLbl="alignNode1" presStyleIdx="2" presStyleCnt="9"/>
      <dgm:spPr/>
    </dgm:pt>
    <dgm:pt modelId="{5BD9A943-E3B9-4BC2-9B46-4BCFED1B6644}" type="pres">
      <dgm:prSet presAssocID="{E3CF0F7D-1CF9-4E0C-8F81-5BEFAD61DE5D}" presName="horz1" presStyleCnt="0"/>
      <dgm:spPr/>
    </dgm:pt>
    <dgm:pt modelId="{21D8A5D3-45DB-492F-8371-B304A4F564A8}" type="pres">
      <dgm:prSet presAssocID="{E3CF0F7D-1CF9-4E0C-8F81-5BEFAD61DE5D}" presName="tx1" presStyleLbl="revTx" presStyleIdx="2" presStyleCnt="9"/>
      <dgm:spPr/>
    </dgm:pt>
    <dgm:pt modelId="{E77176E7-2637-4613-97BB-2B1A8F65359D}" type="pres">
      <dgm:prSet presAssocID="{E3CF0F7D-1CF9-4E0C-8F81-5BEFAD61DE5D}" presName="vert1" presStyleCnt="0"/>
      <dgm:spPr/>
    </dgm:pt>
    <dgm:pt modelId="{2E083586-AAC7-409A-A1C0-09E0D5B67458}" type="pres">
      <dgm:prSet presAssocID="{A8D04BDA-EEC6-4B95-B322-45D74C3E4463}" presName="thickLine" presStyleLbl="alignNode1" presStyleIdx="3" presStyleCnt="9"/>
      <dgm:spPr/>
    </dgm:pt>
    <dgm:pt modelId="{17286241-08BB-4383-95AD-1EC073FA87A5}" type="pres">
      <dgm:prSet presAssocID="{A8D04BDA-EEC6-4B95-B322-45D74C3E4463}" presName="horz1" presStyleCnt="0"/>
      <dgm:spPr/>
    </dgm:pt>
    <dgm:pt modelId="{8B3E7304-1B28-46DB-AC81-28014179C40A}" type="pres">
      <dgm:prSet presAssocID="{A8D04BDA-EEC6-4B95-B322-45D74C3E4463}" presName="tx1" presStyleLbl="revTx" presStyleIdx="3" presStyleCnt="9"/>
      <dgm:spPr/>
    </dgm:pt>
    <dgm:pt modelId="{2AE27980-E03D-45D7-BA1F-9D2475CF563D}" type="pres">
      <dgm:prSet presAssocID="{A8D04BDA-EEC6-4B95-B322-45D74C3E4463}" presName="vert1" presStyleCnt="0"/>
      <dgm:spPr/>
    </dgm:pt>
    <dgm:pt modelId="{0F94A862-1413-4F1C-A09C-41745F21AC29}" type="pres">
      <dgm:prSet presAssocID="{208A9136-3AD5-4ABD-80FA-E59EAEA28A6F}" presName="thickLine" presStyleLbl="alignNode1" presStyleIdx="4" presStyleCnt="9"/>
      <dgm:spPr/>
    </dgm:pt>
    <dgm:pt modelId="{A42E1BBB-FECF-4373-A32B-51974FE2C0E4}" type="pres">
      <dgm:prSet presAssocID="{208A9136-3AD5-4ABD-80FA-E59EAEA28A6F}" presName="horz1" presStyleCnt="0"/>
      <dgm:spPr/>
    </dgm:pt>
    <dgm:pt modelId="{D8374716-8B17-4498-A2AE-B07FDC8F598F}" type="pres">
      <dgm:prSet presAssocID="{208A9136-3AD5-4ABD-80FA-E59EAEA28A6F}" presName="tx1" presStyleLbl="revTx" presStyleIdx="4" presStyleCnt="9"/>
      <dgm:spPr/>
    </dgm:pt>
    <dgm:pt modelId="{C0395090-AAF4-4C2C-BED4-B5668FD99702}" type="pres">
      <dgm:prSet presAssocID="{208A9136-3AD5-4ABD-80FA-E59EAEA28A6F}" presName="vert1" presStyleCnt="0"/>
      <dgm:spPr/>
    </dgm:pt>
    <dgm:pt modelId="{BBCE0505-6824-4E39-8681-BEE76357125B}" type="pres">
      <dgm:prSet presAssocID="{6303412A-2D59-4AE5-BD39-79A69C2FEC1A}" presName="thickLine" presStyleLbl="alignNode1" presStyleIdx="5" presStyleCnt="9"/>
      <dgm:spPr/>
    </dgm:pt>
    <dgm:pt modelId="{EE454D0A-EAFD-4ECD-9F98-CBF235148646}" type="pres">
      <dgm:prSet presAssocID="{6303412A-2D59-4AE5-BD39-79A69C2FEC1A}" presName="horz1" presStyleCnt="0"/>
      <dgm:spPr/>
    </dgm:pt>
    <dgm:pt modelId="{E4D7CEDD-538C-42F1-A37C-F5EDEF7842E4}" type="pres">
      <dgm:prSet presAssocID="{6303412A-2D59-4AE5-BD39-79A69C2FEC1A}" presName="tx1" presStyleLbl="revTx" presStyleIdx="5" presStyleCnt="9"/>
      <dgm:spPr/>
    </dgm:pt>
    <dgm:pt modelId="{252C8286-F008-4594-B014-72886DC682AD}" type="pres">
      <dgm:prSet presAssocID="{6303412A-2D59-4AE5-BD39-79A69C2FEC1A}" presName="vert1" presStyleCnt="0"/>
      <dgm:spPr/>
    </dgm:pt>
    <dgm:pt modelId="{CFEDBB7D-054B-43E2-8075-8517F0F4AF01}" type="pres">
      <dgm:prSet presAssocID="{7743C287-D72B-478F-BC1C-AB5C8F975137}" presName="thickLine" presStyleLbl="alignNode1" presStyleIdx="6" presStyleCnt="9"/>
      <dgm:spPr/>
    </dgm:pt>
    <dgm:pt modelId="{1347DF80-F233-4CCB-A2DD-606974295265}" type="pres">
      <dgm:prSet presAssocID="{7743C287-D72B-478F-BC1C-AB5C8F975137}" presName="horz1" presStyleCnt="0"/>
      <dgm:spPr/>
    </dgm:pt>
    <dgm:pt modelId="{6A85A736-4461-4E5F-8968-66F5CD806D18}" type="pres">
      <dgm:prSet presAssocID="{7743C287-D72B-478F-BC1C-AB5C8F975137}" presName="tx1" presStyleLbl="revTx" presStyleIdx="6" presStyleCnt="9"/>
      <dgm:spPr/>
    </dgm:pt>
    <dgm:pt modelId="{33875F57-20C6-4129-92AE-D61467F968B4}" type="pres">
      <dgm:prSet presAssocID="{7743C287-D72B-478F-BC1C-AB5C8F975137}" presName="vert1" presStyleCnt="0"/>
      <dgm:spPr/>
    </dgm:pt>
    <dgm:pt modelId="{259F6988-E388-4652-A441-90CA63586FEA}" type="pres">
      <dgm:prSet presAssocID="{FA16C853-5489-4245-AD31-D352FB1A7ED5}" presName="thickLine" presStyleLbl="alignNode1" presStyleIdx="7" presStyleCnt="9"/>
      <dgm:spPr/>
    </dgm:pt>
    <dgm:pt modelId="{568040DA-1E51-482F-AF43-76152D68530E}" type="pres">
      <dgm:prSet presAssocID="{FA16C853-5489-4245-AD31-D352FB1A7ED5}" presName="horz1" presStyleCnt="0"/>
      <dgm:spPr/>
    </dgm:pt>
    <dgm:pt modelId="{DB027F52-7DE6-44FF-B7C4-020AF06BEC13}" type="pres">
      <dgm:prSet presAssocID="{FA16C853-5489-4245-AD31-D352FB1A7ED5}" presName="tx1" presStyleLbl="revTx" presStyleIdx="7" presStyleCnt="9"/>
      <dgm:spPr/>
    </dgm:pt>
    <dgm:pt modelId="{3D50B558-9EE1-4D36-948B-083F9CEFE599}" type="pres">
      <dgm:prSet presAssocID="{FA16C853-5489-4245-AD31-D352FB1A7ED5}" presName="vert1" presStyleCnt="0"/>
      <dgm:spPr/>
    </dgm:pt>
    <dgm:pt modelId="{FF2848BB-6E0D-4FDF-8D32-5336D779B08D}" type="pres">
      <dgm:prSet presAssocID="{A87EA014-DF21-47E5-A82D-264DCF43DCC2}" presName="thickLine" presStyleLbl="alignNode1" presStyleIdx="8" presStyleCnt="9"/>
      <dgm:spPr/>
    </dgm:pt>
    <dgm:pt modelId="{D768C50D-35E5-4BB8-A172-DDD50D21449A}" type="pres">
      <dgm:prSet presAssocID="{A87EA014-DF21-47E5-A82D-264DCF43DCC2}" presName="horz1" presStyleCnt="0"/>
      <dgm:spPr/>
    </dgm:pt>
    <dgm:pt modelId="{3DFE6CA7-F719-424A-98BA-B666978E0FC5}" type="pres">
      <dgm:prSet presAssocID="{A87EA014-DF21-47E5-A82D-264DCF43DCC2}" presName="tx1" presStyleLbl="revTx" presStyleIdx="8" presStyleCnt="9"/>
      <dgm:spPr/>
    </dgm:pt>
    <dgm:pt modelId="{83BA17C1-734F-48A9-B831-A2BC7492BB95}" type="pres">
      <dgm:prSet presAssocID="{A87EA014-DF21-47E5-A82D-264DCF43DCC2}" presName="vert1" presStyleCnt="0"/>
      <dgm:spPr/>
    </dgm:pt>
  </dgm:ptLst>
  <dgm:cxnLst>
    <dgm:cxn modelId="{77F06B09-60D2-412D-8760-468EE87ED2DF}" type="presOf" srcId="{01D45C02-D42C-4246-9ADD-6E0A14E3C7D8}" destId="{1D6DCB0F-DF0C-4486-BA23-455DC4366D4E}" srcOrd="0" destOrd="0" presId="urn:microsoft.com/office/officeart/2008/layout/LinedList"/>
    <dgm:cxn modelId="{6C66F20C-29F6-4284-8E5B-A8C03E5CAB6B}" type="presOf" srcId="{FA16C853-5489-4245-AD31-D352FB1A7ED5}" destId="{DB027F52-7DE6-44FF-B7C4-020AF06BEC13}" srcOrd="0" destOrd="0" presId="urn:microsoft.com/office/officeart/2008/layout/LinedList"/>
    <dgm:cxn modelId="{7BE5FA0D-BF1A-4214-870F-527EF8CC3FC5}" type="presOf" srcId="{D8BEBCC5-C6D8-4769-8794-3AAB6664C7A3}" destId="{96EDBD24-FEC4-4602-9AE6-3C8E8F66A330}" srcOrd="0" destOrd="0" presId="urn:microsoft.com/office/officeart/2008/layout/LinedList"/>
    <dgm:cxn modelId="{AE638A2C-B341-48EF-BAB1-A318282E5050}" type="presOf" srcId="{7743C287-D72B-478F-BC1C-AB5C8F975137}" destId="{6A85A736-4461-4E5F-8968-66F5CD806D18}" srcOrd="0" destOrd="0" presId="urn:microsoft.com/office/officeart/2008/layout/LinedList"/>
    <dgm:cxn modelId="{62DF0543-D15D-4C88-A3A0-66C2B7AE5BBA}" srcId="{DCF8AFC4-3E73-403E-89F8-15295AD82E02}" destId="{A8D04BDA-EEC6-4B95-B322-45D74C3E4463}" srcOrd="3" destOrd="0" parTransId="{8FD94BC9-5DB0-47E3-AC96-77C64DEA123F}" sibTransId="{4862A4BA-409F-43F0-B465-7169AA6B7659}"/>
    <dgm:cxn modelId="{360AC866-98B3-4A33-AECA-D95FDA0EA5F8}" srcId="{DCF8AFC4-3E73-403E-89F8-15295AD82E02}" destId="{FA16C853-5489-4245-AD31-D352FB1A7ED5}" srcOrd="7" destOrd="0" parTransId="{BE1353B3-1467-4FEB-92C4-9492F795E00A}" sibTransId="{BF01E98A-C281-49EF-9449-A7F2B64EDB59}"/>
    <dgm:cxn modelId="{70F5184C-34D1-439E-B236-DE8161F3A02C}" srcId="{DCF8AFC4-3E73-403E-89F8-15295AD82E02}" destId="{D8BEBCC5-C6D8-4769-8794-3AAB6664C7A3}" srcOrd="0" destOrd="0" parTransId="{4CD98797-3FB7-448B-9E70-4B65BD8F57F1}" sibTransId="{094BA0BD-7980-4C4F-8E68-65AA3283FE90}"/>
    <dgm:cxn modelId="{36E1D254-4AC1-4DB5-8E40-636F6B24BCBC}" srcId="{DCF8AFC4-3E73-403E-89F8-15295AD82E02}" destId="{A87EA014-DF21-47E5-A82D-264DCF43DCC2}" srcOrd="8" destOrd="0" parTransId="{577A0FFA-AB47-4105-BEF6-B0CDE8AD21D0}" sibTransId="{A41AF7DD-1BC2-4EAB-B930-4A19F8A669BF}"/>
    <dgm:cxn modelId="{FF790477-95C8-4D12-8834-5120331229FB}" type="presOf" srcId="{A8D04BDA-EEC6-4B95-B322-45D74C3E4463}" destId="{8B3E7304-1B28-46DB-AC81-28014179C40A}" srcOrd="0" destOrd="0" presId="urn:microsoft.com/office/officeart/2008/layout/LinedList"/>
    <dgm:cxn modelId="{E447167C-7DEC-4257-A738-C2B392FB67F7}" type="presOf" srcId="{E3CF0F7D-1CF9-4E0C-8F81-5BEFAD61DE5D}" destId="{21D8A5D3-45DB-492F-8371-B304A4F564A8}" srcOrd="0" destOrd="0" presId="urn:microsoft.com/office/officeart/2008/layout/LinedList"/>
    <dgm:cxn modelId="{28D1098E-86FA-4044-854C-C9CA6CC67E67}" srcId="{DCF8AFC4-3E73-403E-89F8-15295AD82E02}" destId="{E3CF0F7D-1CF9-4E0C-8F81-5BEFAD61DE5D}" srcOrd="2" destOrd="0" parTransId="{79798FAC-59F9-4181-95CC-8FD387D929A1}" sibTransId="{ACD677E3-7223-46B4-80A1-F364212E4E1F}"/>
    <dgm:cxn modelId="{6A70E4A4-630E-4BA6-994A-C2D8543A4F69}" type="presOf" srcId="{A87EA014-DF21-47E5-A82D-264DCF43DCC2}" destId="{3DFE6CA7-F719-424A-98BA-B666978E0FC5}" srcOrd="0" destOrd="0" presId="urn:microsoft.com/office/officeart/2008/layout/LinedList"/>
    <dgm:cxn modelId="{FDA072B4-9A9B-4FF8-90A8-11068AD85E60}" type="presOf" srcId="{6303412A-2D59-4AE5-BD39-79A69C2FEC1A}" destId="{E4D7CEDD-538C-42F1-A37C-F5EDEF7842E4}" srcOrd="0" destOrd="0" presId="urn:microsoft.com/office/officeart/2008/layout/LinedList"/>
    <dgm:cxn modelId="{C4CABBBC-3D48-4FBA-A5A5-57CBCD42FC89}" srcId="{DCF8AFC4-3E73-403E-89F8-15295AD82E02}" destId="{01D45C02-D42C-4246-9ADD-6E0A14E3C7D8}" srcOrd="1" destOrd="0" parTransId="{5AF0B6B1-2C83-4B60-A59D-6EB3DE7FC12F}" sibTransId="{BDD27CF4-5BD6-4B96-A517-0742418B12ED}"/>
    <dgm:cxn modelId="{4E551CC2-95A9-421E-B233-4DB26AA7AFBE}" srcId="{DCF8AFC4-3E73-403E-89F8-15295AD82E02}" destId="{208A9136-3AD5-4ABD-80FA-E59EAEA28A6F}" srcOrd="4" destOrd="0" parTransId="{00144EF8-346E-48B9-BCA3-3288407FF379}" sibTransId="{0CFAE951-C0E0-4367-94A5-F5E04A1964AA}"/>
    <dgm:cxn modelId="{09395DC5-7C8F-4060-B273-6B037548C79C}" srcId="{DCF8AFC4-3E73-403E-89F8-15295AD82E02}" destId="{6303412A-2D59-4AE5-BD39-79A69C2FEC1A}" srcOrd="5" destOrd="0" parTransId="{F67D27B7-B2CF-4D02-A551-EA587C59F152}" sibTransId="{60CABBF0-C272-42E6-A5DB-D16F0A5DA7B9}"/>
    <dgm:cxn modelId="{FD11E9E8-1F10-4FEF-8FCC-9A325BD826D9}" type="presOf" srcId="{208A9136-3AD5-4ABD-80FA-E59EAEA28A6F}" destId="{D8374716-8B17-4498-A2AE-B07FDC8F598F}" srcOrd="0" destOrd="0" presId="urn:microsoft.com/office/officeart/2008/layout/LinedList"/>
    <dgm:cxn modelId="{934AEEF6-CC37-4A0A-91AA-6C435E78EA86}" srcId="{DCF8AFC4-3E73-403E-89F8-15295AD82E02}" destId="{7743C287-D72B-478F-BC1C-AB5C8F975137}" srcOrd="6" destOrd="0" parTransId="{947CFEF4-3F13-4996-B8D6-575131125E43}" sibTransId="{FC66367F-AECD-489B-AAB9-108B6648DDDC}"/>
    <dgm:cxn modelId="{336867FF-5395-4F84-96F6-36C47D8F80D6}" type="presOf" srcId="{DCF8AFC4-3E73-403E-89F8-15295AD82E02}" destId="{623CA18C-083D-4649-8C8D-8CCC04B40993}" srcOrd="0" destOrd="0" presId="urn:microsoft.com/office/officeart/2008/layout/LinedList"/>
    <dgm:cxn modelId="{3C618849-78F7-4F9E-92A4-9A7C33477C06}" type="presParOf" srcId="{623CA18C-083D-4649-8C8D-8CCC04B40993}" destId="{6FCA948F-408E-48C5-8FA1-52280C0BCE8A}" srcOrd="0" destOrd="0" presId="urn:microsoft.com/office/officeart/2008/layout/LinedList"/>
    <dgm:cxn modelId="{636D6164-D15E-472B-8DC1-582C0FE2FAB1}" type="presParOf" srcId="{623CA18C-083D-4649-8C8D-8CCC04B40993}" destId="{BBDDA4E8-1795-4ECF-B3FC-3C4A3DC088D7}" srcOrd="1" destOrd="0" presId="urn:microsoft.com/office/officeart/2008/layout/LinedList"/>
    <dgm:cxn modelId="{D5AFFB57-02FB-44D0-A82C-39D2CE4143F3}" type="presParOf" srcId="{BBDDA4E8-1795-4ECF-B3FC-3C4A3DC088D7}" destId="{96EDBD24-FEC4-4602-9AE6-3C8E8F66A330}" srcOrd="0" destOrd="0" presId="urn:microsoft.com/office/officeart/2008/layout/LinedList"/>
    <dgm:cxn modelId="{51D197E3-71E9-4468-853B-F57D5335869D}" type="presParOf" srcId="{BBDDA4E8-1795-4ECF-B3FC-3C4A3DC088D7}" destId="{98E8FA20-424E-4692-88DA-6567FC972309}" srcOrd="1" destOrd="0" presId="urn:microsoft.com/office/officeart/2008/layout/LinedList"/>
    <dgm:cxn modelId="{36BF7A66-D27C-4FE6-A704-55A6EC1ADF0E}" type="presParOf" srcId="{623CA18C-083D-4649-8C8D-8CCC04B40993}" destId="{DFFD87E4-35C5-4CA1-AF9A-066DE332B540}" srcOrd="2" destOrd="0" presId="urn:microsoft.com/office/officeart/2008/layout/LinedList"/>
    <dgm:cxn modelId="{B74AFA2B-4FB1-42CD-999D-CB84D564F69A}" type="presParOf" srcId="{623CA18C-083D-4649-8C8D-8CCC04B40993}" destId="{0185D34B-4AB1-4B41-9920-FA0A69965F4A}" srcOrd="3" destOrd="0" presId="urn:microsoft.com/office/officeart/2008/layout/LinedList"/>
    <dgm:cxn modelId="{982D25F8-979B-427D-B3AD-E488DE1D28E6}" type="presParOf" srcId="{0185D34B-4AB1-4B41-9920-FA0A69965F4A}" destId="{1D6DCB0F-DF0C-4486-BA23-455DC4366D4E}" srcOrd="0" destOrd="0" presId="urn:microsoft.com/office/officeart/2008/layout/LinedList"/>
    <dgm:cxn modelId="{BACE86CE-878E-405D-9FC3-46316B63EB1D}" type="presParOf" srcId="{0185D34B-4AB1-4B41-9920-FA0A69965F4A}" destId="{BF5E2210-492A-404A-A26B-68A4156B06A1}" srcOrd="1" destOrd="0" presId="urn:microsoft.com/office/officeart/2008/layout/LinedList"/>
    <dgm:cxn modelId="{472A7544-440C-4246-AD13-6B732CE9D250}" type="presParOf" srcId="{623CA18C-083D-4649-8C8D-8CCC04B40993}" destId="{02A9C98B-2EA2-43E2-8DA1-C13681DD37A5}" srcOrd="4" destOrd="0" presId="urn:microsoft.com/office/officeart/2008/layout/LinedList"/>
    <dgm:cxn modelId="{8E41FB2D-4F6A-4366-BA26-A22C4188F9D0}" type="presParOf" srcId="{623CA18C-083D-4649-8C8D-8CCC04B40993}" destId="{5BD9A943-E3B9-4BC2-9B46-4BCFED1B6644}" srcOrd="5" destOrd="0" presId="urn:microsoft.com/office/officeart/2008/layout/LinedList"/>
    <dgm:cxn modelId="{FD08D793-498D-4744-8E21-97592B5D5C82}" type="presParOf" srcId="{5BD9A943-E3B9-4BC2-9B46-4BCFED1B6644}" destId="{21D8A5D3-45DB-492F-8371-B304A4F564A8}" srcOrd="0" destOrd="0" presId="urn:microsoft.com/office/officeart/2008/layout/LinedList"/>
    <dgm:cxn modelId="{4B11FF1C-5108-44BB-A160-C0425922F370}" type="presParOf" srcId="{5BD9A943-E3B9-4BC2-9B46-4BCFED1B6644}" destId="{E77176E7-2637-4613-97BB-2B1A8F65359D}" srcOrd="1" destOrd="0" presId="urn:microsoft.com/office/officeart/2008/layout/LinedList"/>
    <dgm:cxn modelId="{295D2F81-4076-444F-A4A3-9154DD047622}" type="presParOf" srcId="{623CA18C-083D-4649-8C8D-8CCC04B40993}" destId="{2E083586-AAC7-409A-A1C0-09E0D5B67458}" srcOrd="6" destOrd="0" presId="urn:microsoft.com/office/officeart/2008/layout/LinedList"/>
    <dgm:cxn modelId="{95CA6D09-0959-4B98-B9AB-4D8E0ADAE33A}" type="presParOf" srcId="{623CA18C-083D-4649-8C8D-8CCC04B40993}" destId="{17286241-08BB-4383-95AD-1EC073FA87A5}" srcOrd="7" destOrd="0" presId="urn:microsoft.com/office/officeart/2008/layout/LinedList"/>
    <dgm:cxn modelId="{7429B7B3-4CC1-48A1-B226-841092A8085F}" type="presParOf" srcId="{17286241-08BB-4383-95AD-1EC073FA87A5}" destId="{8B3E7304-1B28-46DB-AC81-28014179C40A}" srcOrd="0" destOrd="0" presId="urn:microsoft.com/office/officeart/2008/layout/LinedList"/>
    <dgm:cxn modelId="{CD2E910B-6BA5-4A09-9AB7-A33382EE19BB}" type="presParOf" srcId="{17286241-08BB-4383-95AD-1EC073FA87A5}" destId="{2AE27980-E03D-45D7-BA1F-9D2475CF563D}" srcOrd="1" destOrd="0" presId="urn:microsoft.com/office/officeart/2008/layout/LinedList"/>
    <dgm:cxn modelId="{1CD62405-24A9-4B4B-B8D4-D11E171A854F}" type="presParOf" srcId="{623CA18C-083D-4649-8C8D-8CCC04B40993}" destId="{0F94A862-1413-4F1C-A09C-41745F21AC29}" srcOrd="8" destOrd="0" presId="urn:microsoft.com/office/officeart/2008/layout/LinedList"/>
    <dgm:cxn modelId="{6E7A7B1F-1396-4C05-803C-8CCCC940B307}" type="presParOf" srcId="{623CA18C-083D-4649-8C8D-8CCC04B40993}" destId="{A42E1BBB-FECF-4373-A32B-51974FE2C0E4}" srcOrd="9" destOrd="0" presId="urn:microsoft.com/office/officeart/2008/layout/LinedList"/>
    <dgm:cxn modelId="{D744EB06-F415-4389-807C-2FDFDBFB3145}" type="presParOf" srcId="{A42E1BBB-FECF-4373-A32B-51974FE2C0E4}" destId="{D8374716-8B17-4498-A2AE-B07FDC8F598F}" srcOrd="0" destOrd="0" presId="urn:microsoft.com/office/officeart/2008/layout/LinedList"/>
    <dgm:cxn modelId="{C09F9514-A48A-410F-A105-BE20BA6D4F28}" type="presParOf" srcId="{A42E1BBB-FECF-4373-A32B-51974FE2C0E4}" destId="{C0395090-AAF4-4C2C-BED4-B5668FD99702}" srcOrd="1" destOrd="0" presId="urn:microsoft.com/office/officeart/2008/layout/LinedList"/>
    <dgm:cxn modelId="{928FC863-2123-4238-8CEE-1417837A2CF0}" type="presParOf" srcId="{623CA18C-083D-4649-8C8D-8CCC04B40993}" destId="{BBCE0505-6824-4E39-8681-BEE76357125B}" srcOrd="10" destOrd="0" presId="urn:microsoft.com/office/officeart/2008/layout/LinedList"/>
    <dgm:cxn modelId="{76801AF0-D591-4A19-878A-52197C60D9B1}" type="presParOf" srcId="{623CA18C-083D-4649-8C8D-8CCC04B40993}" destId="{EE454D0A-EAFD-4ECD-9F98-CBF235148646}" srcOrd="11" destOrd="0" presId="urn:microsoft.com/office/officeart/2008/layout/LinedList"/>
    <dgm:cxn modelId="{9BD05FE6-F46B-4E25-9D94-E24819F3F7B7}" type="presParOf" srcId="{EE454D0A-EAFD-4ECD-9F98-CBF235148646}" destId="{E4D7CEDD-538C-42F1-A37C-F5EDEF7842E4}" srcOrd="0" destOrd="0" presId="urn:microsoft.com/office/officeart/2008/layout/LinedList"/>
    <dgm:cxn modelId="{50BB2164-287D-4B47-BCC6-C5D8C17C22E5}" type="presParOf" srcId="{EE454D0A-EAFD-4ECD-9F98-CBF235148646}" destId="{252C8286-F008-4594-B014-72886DC682AD}" srcOrd="1" destOrd="0" presId="urn:microsoft.com/office/officeart/2008/layout/LinedList"/>
    <dgm:cxn modelId="{76DF0E30-657C-4F5F-9048-FE67DF6A588A}" type="presParOf" srcId="{623CA18C-083D-4649-8C8D-8CCC04B40993}" destId="{CFEDBB7D-054B-43E2-8075-8517F0F4AF01}" srcOrd="12" destOrd="0" presId="urn:microsoft.com/office/officeart/2008/layout/LinedList"/>
    <dgm:cxn modelId="{E6A5D3CF-BAED-4A12-8EF1-535EDA31D1B9}" type="presParOf" srcId="{623CA18C-083D-4649-8C8D-8CCC04B40993}" destId="{1347DF80-F233-4CCB-A2DD-606974295265}" srcOrd="13" destOrd="0" presId="urn:microsoft.com/office/officeart/2008/layout/LinedList"/>
    <dgm:cxn modelId="{9112A202-D618-44F7-933D-C54126E1D03D}" type="presParOf" srcId="{1347DF80-F233-4CCB-A2DD-606974295265}" destId="{6A85A736-4461-4E5F-8968-66F5CD806D18}" srcOrd="0" destOrd="0" presId="urn:microsoft.com/office/officeart/2008/layout/LinedList"/>
    <dgm:cxn modelId="{4BB8E4BA-25F1-499C-8934-E828451BDA33}" type="presParOf" srcId="{1347DF80-F233-4CCB-A2DD-606974295265}" destId="{33875F57-20C6-4129-92AE-D61467F968B4}" srcOrd="1" destOrd="0" presId="urn:microsoft.com/office/officeart/2008/layout/LinedList"/>
    <dgm:cxn modelId="{BFBFBF0D-8BD7-470D-8FA5-025583BED3B8}" type="presParOf" srcId="{623CA18C-083D-4649-8C8D-8CCC04B40993}" destId="{259F6988-E388-4652-A441-90CA63586FEA}" srcOrd="14" destOrd="0" presId="urn:microsoft.com/office/officeart/2008/layout/LinedList"/>
    <dgm:cxn modelId="{3EE56291-DB5E-4C9C-AF5E-204C7187B1B8}" type="presParOf" srcId="{623CA18C-083D-4649-8C8D-8CCC04B40993}" destId="{568040DA-1E51-482F-AF43-76152D68530E}" srcOrd="15" destOrd="0" presId="urn:microsoft.com/office/officeart/2008/layout/LinedList"/>
    <dgm:cxn modelId="{D998EDB0-7232-4FDD-947F-36A7B1938449}" type="presParOf" srcId="{568040DA-1E51-482F-AF43-76152D68530E}" destId="{DB027F52-7DE6-44FF-B7C4-020AF06BEC13}" srcOrd="0" destOrd="0" presId="urn:microsoft.com/office/officeart/2008/layout/LinedList"/>
    <dgm:cxn modelId="{7937431B-6A0D-4CDF-9D13-989B3818B7B1}" type="presParOf" srcId="{568040DA-1E51-482F-AF43-76152D68530E}" destId="{3D50B558-9EE1-4D36-948B-083F9CEFE599}" srcOrd="1" destOrd="0" presId="urn:microsoft.com/office/officeart/2008/layout/LinedList"/>
    <dgm:cxn modelId="{A0DCB612-991D-4865-BD89-75A77270260B}" type="presParOf" srcId="{623CA18C-083D-4649-8C8D-8CCC04B40993}" destId="{FF2848BB-6E0D-4FDF-8D32-5336D779B08D}" srcOrd="16" destOrd="0" presId="urn:microsoft.com/office/officeart/2008/layout/LinedList"/>
    <dgm:cxn modelId="{75CE1BBE-9AE4-4896-8E32-D30E198A6A2C}" type="presParOf" srcId="{623CA18C-083D-4649-8C8D-8CCC04B40993}" destId="{D768C50D-35E5-4BB8-A172-DDD50D21449A}" srcOrd="17" destOrd="0" presId="urn:microsoft.com/office/officeart/2008/layout/LinedList"/>
    <dgm:cxn modelId="{893EA024-486A-474B-8D6B-59BAA4653FB8}" type="presParOf" srcId="{D768C50D-35E5-4BB8-A172-DDD50D21449A}" destId="{3DFE6CA7-F719-424A-98BA-B666978E0FC5}" srcOrd="0" destOrd="0" presId="urn:microsoft.com/office/officeart/2008/layout/LinedList"/>
    <dgm:cxn modelId="{5B58D474-B837-4524-976A-8B0B49382778}" type="presParOf" srcId="{D768C50D-35E5-4BB8-A172-DDD50D21449A}" destId="{83BA17C1-734F-48A9-B831-A2BC7492BB95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0EF2BA7-5121-4559-B45C-368BBBBC3CED}" type="doc">
      <dgm:prSet loTypeId="urn:microsoft.com/office/officeart/2008/layout/LinedList" loCatId="list" qsTypeId="urn:microsoft.com/office/officeart/2005/8/quickstyle/simple1" qsCatId="simple" csTypeId="urn:microsoft.com/office/officeart/2005/8/colors/accent3_2" csCatId="accent3"/>
      <dgm:spPr/>
      <dgm:t>
        <a:bodyPr/>
        <a:lstStyle/>
        <a:p>
          <a:endParaRPr lang="en-US"/>
        </a:p>
      </dgm:t>
    </dgm:pt>
    <dgm:pt modelId="{50B1715D-9DE3-4D1F-8B73-1A3A30E505A0}">
      <dgm:prSet/>
      <dgm:spPr/>
      <dgm:t>
        <a:bodyPr/>
        <a:lstStyle/>
        <a:p>
          <a:r>
            <a:rPr lang="pt-BR"/>
            <a:t>Projetos que estouram o cronograma.</a:t>
          </a:r>
          <a:endParaRPr lang="en-US"/>
        </a:p>
      </dgm:t>
    </dgm:pt>
    <dgm:pt modelId="{7BF581E0-7547-4C4B-9F58-D8FAFBBE0BAC}" type="parTrans" cxnId="{8787E973-70CB-4776-9A88-581F4AC96687}">
      <dgm:prSet/>
      <dgm:spPr/>
      <dgm:t>
        <a:bodyPr/>
        <a:lstStyle/>
        <a:p>
          <a:endParaRPr lang="en-US"/>
        </a:p>
      </dgm:t>
    </dgm:pt>
    <dgm:pt modelId="{ACD87809-D8D1-4C5D-8581-648FCDB5AC1F}" type="sibTrans" cxnId="{8787E973-70CB-4776-9A88-581F4AC96687}">
      <dgm:prSet/>
      <dgm:spPr/>
      <dgm:t>
        <a:bodyPr/>
        <a:lstStyle/>
        <a:p>
          <a:endParaRPr lang="en-US"/>
        </a:p>
      </dgm:t>
    </dgm:pt>
    <dgm:pt modelId="{2343A69F-B3DB-491A-A797-EC9377CB82DC}">
      <dgm:prSet/>
      <dgm:spPr/>
      <dgm:t>
        <a:bodyPr/>
        <a:lstStyle/>
        <a:p>
          <a:r>
            <a:rPr lang="pt-BR"/>
            <a:t>Projetos que estouram o orçamento.</a:t>
          </a:r>
          <a:endParaRPr lang="en-US"/>
        </a:p>
      </dgm:t>
    </dgm:pt>
    <dgm:pt modelId="{BD94C965-0D4D-42F0-9DE5-DE88DC7A5F48}" type="parTrans" cxnId="{3469A717-123F-4B55-ADEB-AA0A1F3CBB12}">
      <dgm:prSet/>
      <dgm:spPr/>
      <dgm:t>
        <a:bodyPr/>
        <a:lstStyle/>
        <a:p>
          <a:endParaRPr lang="en-US"/>
        </a:p>
      </dgm:t>
    </dgm:pt>
    <dgm:pt modelId="{1CE67E78-1B6E-4982-84DA-7C8F2B5CDADC}" type="sibTrans" cxnId="{3469A717-123F-4B55-ADEB-AA0A1F3CBB12}">
      <dgm:prSet/>
      <dgm:spPr/>
      <dgm:t>
        <a:bodyPr/>
        <a:lstStyle/>
        <a:p>
          <a:endParaRPr lang="en-US"/>
        </a:p>
      </dgm:t>
    </dgm:pt>
    <dgm:pt modelId="{61771897-988E-4746-8DFE-9DFF3834187E}">
      <dgm:prSet/>
      <dgm:spPr/>
      <dgm:t>
        <a:bodyPr/>
        <a:lstStyle/>
        <a:p>
          <a:r>
            <a:rPr lang="pt-BR"/>
            <a:t>Produto final de baixa qualidade ou não atendendo aos requisitos.</a:t>
          </a:r>
          <a:endParaRPr lang="en-US"/>
        </a:p>
      </dgm:t>
    </dgm:pt>
    <dgm:pt modelId="{6C240961-2C4B-4AC1-A01A-07B5B6359EE1}" type="parTrans" cxnId="{5FFBEC45-EF47-4718-9181-F402C2D370B3}">
      <dgm:prSet/>
      <dgm:spPr/>
      <dgm:t>
        <a:bodyPr/>
        <a:lstStyle/>
        <a:p>
          <a:endParaRPr lang="en-US"/>
        </a:p>
      </dgm:t>
    </dgm:pt>
    <dgm:pt modelId="{EA4216A0-3854-4E68-BF3C-3848E5F0B615}" type="sibTrans" cxnId="{5FFBEC45-EF47-4718-9181-F402C2D370B3}">
      <dgm:prSet/>
      <dgm:spPr/>
      <dgm:t>
        <a:bodyPr/>
        <a:lstStyle/>
        <a:p>
          <a:endParaRPr lang="en-US"/>
        </a:p>
      </dgm:t>
    </dgm:pt>
    <dgm:pt modelId="{969FDA98-2716-48E9-A809-89F7EAE57E22}">
      <dgm:prSet/>
      <dgm:spPr/>
      <dgm:t>
        <a:bodyPr/>
        <a:lstStyle/>
        <a:p>
          <a:r>
            <a:rPr lang="pt-BR"/>
            <a:t>Produtos não gerenciáveis e difíceis de manter e evoluir.</a:t>
          </a:r>
          <a:endParaRPr lang="en-US"/>
        </a:p>
      </dgm:t>
    </dgm:pt>
    <dgm:pt modelId="{3D91C017-6C01-487F-8631-FC8F663784C7}" type="parTrans" cxnId="{BDEBE776-A083-4963-8BDA-90B75F5CBEB9}">
      <dgm:prSet/>
      <dgm:spPr/>
      <dgm:t>
        <a:bodyPr/>
        <a:lstStyle/>
        <a:p>
          <a:endParaRPr lang="en-US"/>
        </a:p>
      </dgm:t>
    </dgm:pt>
    <dgm:pt modelId="{2CC094D2-BEF4-4B37-81B4-44F5833181C6}" type="sibTrans" cxnId="{BDEBE776-A083-4963-8BDA-90B75F5CBEB9}">
      <dgm:prSet/>
      <dgm:spPr/>
      <dgm:t>
        <a:bodyPr/>
        <a:lstStyle/>
        <a:p>
          <a:endParaRPr lang="en-US"/>
        </a:p>
      </dgm:t>
    </dgm:pt>
    <dgm:pt modelId="{5AD1E8E4-5F8B-49BC-90FE-DB6CA4523A03}" type="pres">
      <dgm:prSet presAssocID="{B0EF2BA7-5121-4559-B45C-368BBBBC3CED}" presName="vert0" presStyleCnt="0">
        <dgm:presLayoutVars>
          <dgm:dir/>
          <dgm:animOne val="branch"/>
          <dgm:animLvl val="lvl"/>
        </dgm:presLayoutVars>
      </dgm:prSet>
      <dgm:spPr/>
    </dgm:pt>
    <dgm:pt modelId="{61726476-D78C-4C27-B002-61E86181E728}" type="pres">
      <dgm:prSet presAssocID="{50B1715D-9DE3-4D1F-8B73-1A3A30E505A0}" presName="thickLine" presStyleLbl="alignNode1" presStyleIdx="0" presStyleCnt="4"/>
      <dgm:spPr/>
    </dgm:pt>
    <dgm:pt modelId="{CD6026F5-ED77-4BAE-A74B-5FFDE595EC97}" type="pres">
      <dgm:prSet presAssocID="{50B1715D-9DE3-4D1F-8B73-1A3A30E505A0}" presName="horz1" presStyleCnt="0"/>
      <dgm:spPr/>
    </dgm:pt>
    <dgm:pt modelId="{A8BBAA15-40F5-46F0-A8D6-F1E73B07E0E2}" type="pres">
      <dgm:prSet presAssocID="{50B1715D-9DE3-4D1F-8B73-1A3A30E505A0}" presName="tx1" presStyleLbl="revTx" presStyleIdx="0" presStyleCnt="4"/>
      <dgm:spPr/>
    </dgm:pt>
    <dgm:pt modelId="{B9DE4E8A-501A-4A8F-A2AC-FEEC2AB51D44}" type="pres">
      <dgm:prSet presAssocID="{50B1715D-9DE3-4D1F-8B73-1A3A30E505A0}" presName="vert1" presStyleCnt="0"/>
      <dgm:spPr/>
    </dgm:pt>
    <dgm:pt modelId="{72670135-E438-47C8-9B3E-F0400DF85777}" type="pres">
      <dgm:prSet presAssocID="{2343A69F-B3DB-491A-A797-EC9377CB82DC}" presName="thickLine" presStyleLbl="alignNode1" presStyleIdx="1" presStyleCnt="4"/>
      <dgm:spPr/>
    </dgm:pt>
    <dgm:pt modelId="{2215E153-7CBC-4127-AA6B-54673F976AD8}" type="pres">
      <dgm:prSet presAssocID="{2343A69F-B3DB-491A-A797-EC9377CB82DC}" presName="horz1" presStyleCnt="0"/>
      <dgm:spPr/>
    </dgm:pt>
    <dgm:pt modelId="{1EB52321-4177-4492-8DF6-CB397B485248}" type="pres">
      <dgm:prSet presAssocID="{2343A69F-B3DB-491A-A797-EC9377CB82DC}" presName="tx1" presStyleLbl="revTx" presStyleIdx="1" presStyleCnt="4"/>
      <dgm:spPr/>
    </dgm:pt>
    <dgm:pt modelId="{30B00878-3191-4DEF-AD47-669DF757AFF5}" type="pres">
      <dgm:prSet presAssocID="{2343A69F-B3DB-491A-A797-EC9377CB82DC}" presName="vert1" presStyleCnt="0"/>
      <dgm:spPr/>
    </dgm:pt>
    <dgm:pt modelId="{A82E874F-2247-4606-8010-0E22648B80B1}" type="pres">
      <dgm:prSet presAssocID="{61771897-988E-4746-8DFE-9DFF3834187E}" presName="thickLine" presStyleLbl="alignNode1" presStyleIdx="2" presStyleCnt="4"/>
      <dgm:spPr/>
    </dgm:pt>
    <dgm:pt modelId="{8E1ED712-C1AB-4FA9-B2BD-06D78928DCA9}" type="pres">
      <dgm:prSet presAssocID="{61771897-988E-4746-8DFE-9DFF3834187E}" presName="horz1" presStyleCnt="0"/>
      <dgm:spPr/>
    </dgm:pt>
    <dgm:pt modelId="{3D4865BD-B440-4F08-AFAC-E98E9BB6B0A4}" type="pres">
      <dgm:prSet presAssocID="{61771897-988E-4746-8DFE-9DFF3834187E}" presName="tx1" presStyleLbl="revTx" presStyleIdx="2" presStyleCnt="4"/>
      <dgm:spPr/>
    </dgm:pt>
    <dgm:pt modelId="{DF9A0846-FA25-42C8-AD22-6BDEB9F2D508}" type="pres">
      <dgm:prSet presAssocID="{61771897-988E-4746-8DFE-9DFF3834187E}" presName="vert1" presStyleCnt="0"/>
      <dgm:spPr/>
    </dgm:pt>
    <dgm:pt modelId="{D1824719-A9EA-4D74-9331-654600D50B3D}" type="pres">
      <dgm:prSet presAssocID="{969FDA98-2716-48E9-A809-89F7EAE57E22}" presName="thickLine" presStyleLbl="alignNode1" presStyleIdx="3" presStyleCnt="4"/>
      <dgm:spPr/>
    </dgm:pt>
    <dgm:pt modelId="{7FB44BA2-F53D-4ED1-B91B-23C8F1C36694}" type="pres">
      <dgm:prSet presAssocID="{969FDA98-2716-48E9-A809-89F7EAE57E22}" presName="horz1" presStyleCnt="0"/>
      <dgm:spPr/>
    </dgm:pt>
    <dgm:pt modelId="{1B370F38-D7C6-40A3-806D-F52AF9F9316C}" type="pres">
      <dgm:prSet presAssocID="{969FDA98-2716-48E9-A809-89F7EAE57E22}" presName="tx1" presStyleLbl="revTx" presStyleIdx="3" presStyleCnt="4"/>
      <dgm:spPr/>
    </dgm:pt>
    <dgm:pt modelId="{97D34AC6-314A-42F4-844A-9271713CF843}" type="pres">
      <dgm:prSet presAssocID="{969FDA98-2716-48E9-A809-89F7EAE57E22}" presName="vert1" presStyleCnt="0"/>
      <dgm:spPr/>
    </dgm:pt>
  </dgm:ptLst>
  <dgm:cxnLst>
    <dgm:cxn modelId="{B88E9705-F74E-4B64-9F60-E8CE2782A2DF}" type="presOf" srcId="{50B1715D-9DE3-4D1F-8B73-1A3A30E505A0}" destId="{A8BBAA15-40F5-46F0-A8D6-F1E73B07E0E2}" srcOrd="0" destOrd="0" presId="urn:microsoft.com/office/officeart/2008/layout/LinedList"/>
    <dgm:cxn modelId="{3469A717-123F-4B55-ADEB-AA0A1F3CBB12}" srcId="{B0EF2BA7-5121-4559-B45C-368BBBBC3CED}" destId="{2343A69F-B3DB-491A-A797-EC9377CB82DC}" srcOrd="1" destOrd="0" parTransId="{BD94C965-0D4D-42F0-9DE5-DE88DC7A5F48}" sibTransId="{1CE67E78-1B6E-4982-84DA-7C8F2B5CDADC}"/>
    <dgm:cxn modelId="{3E6D9340-1FB7-45E6-9657-B158782F9166}" type="presOf" srcId="{2343A69F-B3DB-491A-A797-EC9377CB82DC}" destId="{1EB52321-4177-4492-8DF6-CB397B485248}" srcOrd="0" destOrd="0" presId="urn:microsoft.com/office/officeart/2008/layout/LinedList"/>
    <dgm:cxn modelId="{259E7444-7B91-4121-92B7-BC63F60615FB}" type="presOf" srcId="{B0EF2BA7-5121-4559-B45C-368BBBBC3CED}" destId="{5AD1E8E4-5F8B-49BC-90FE-DB6CA4523A03}" srcOrd="0" destOrd="0" presId="urn:microsoft.com/office/officeart/2008/layout/LinedList"/>
    <dgm:cxn modelId="{5FFBEC45-EF47-4718-9181-F402C2D370B3}" srcId="{B0EF2BA7-5121-4559-B45C-368BBBBC3CED}" destId="{61771897-988E-4746-8DFE-9DFF3834187E}" srcOrd="2" destOrd="0" parTransId="{6C240961-2C4B-4AC1-A01A-07B5B6359EE1}" sibTransId="{EA4216A0-3854-4E68-BF3C-3848E5F0B615}"/>
    <dgm:cxn modelId="{99663C72-1FFC-4803-91D8-FC355CE8FE62}" type="presOf" srcId="{61771897-988E-4746-8DFE-9DFF3834187E}" destId="{3D4865BD-B440-4F08-AFAC-E98E9BB6B0A4}" srcOrd="0" destOrd="0" presId="urn:microsoft.com/office/officeart/2008/layout/LinedList"/>
    <dgm:cxn modelId="{8787E973-70CB-4776-9A88-581F4AC96687}" srcId="{B0EF2BA7-5121-4559-B45C-368BBBBC3CED}" destId="{50B1715D-9DE3-4D1F-8B73-1A3A30E505A0}" srcOrd="0" destOrd="0" parTransId="{7BF581E0-7547-4C4B-9F58-D8FAFBBE0BAC}" sibTransId="{ACD87809-D8D1-4C5D-8581-648FCDB5AC1F}"/>
    <dgm:cxn modelId="{BDEBE776-A083-4963-8BDA-90B75F5CBEB9}" srcId="{B0EF2BA7-5121-4559-B45C-368BBBBC3CED}" destId="{969FDA98-2716-48E9-A809-89F7EAE57E22}" srcOrd="3" destOrd="0" parTransId="{3D91C017-6C01-487F-8631-FC8F663784C7}" sibTransId="{2CC094D2-BEF4-4B37-81B4-44F5833181C6}"/>
    <dgm:cxn modelId="{BB997888-4DCB-4806-B9F0-077549C6E95E}" type="presOf" srcId="{969FDA98-2716-48E9-A809-89F7EAE57E22}" destId="{1B370F38-D7C6-40A3-806D-F52AF9F9316C}" srcOrd="0" destOrd="0" presId="urn:microsoft.com/office/officeart/2008/layout/LinedList"/>
    <dgm:cxn modelId="{0881B551-3B44-44E9-B7DD-C9381002A18D}" type="presParOf" srcId="{5AD1E8E4-5F8B-49BC-90FE-DB6CA4523A03}" destId="{61726476-D78C-4C27-B002-61E86181E728}" srcOrd="0" destOrd="0" presId="urn:microsoft.com/office/officeart/2008/layout/LinedList"/>
    <dgm:cxn modelId="{07A3C142-EBDD-46FA-8C11-0000E5BF9BFB}" type="presParOf" srcId="{5AD1E8E4-5F8B-49BC-90FE-DB6CA4523A03}" destId="{CD6026F5-ED77-4BAE-A74B-5FFDE595EC97}" srcOrd="1" destOrd="0" presId="urn:microsoft.com/office/officeart/2008/layout/LinedList"/>
    <dgm:cxn modelId="{44C845A7-289A-4847-ACC9-26372EE26192}" type="presParOf" srcId="{CD6026F5-ED77-4BAE-A74B-5FFDE595EC97}" destId="{A8BBAA15-40F5-46F0-A8D6-F1E73B07E0E2}" srcOrd="0" destOrd="0" presId="urn:microsoft.com/office/officeart/2008/layout/LinedList"/>
    <dgm:cxn modelId="{B11DB118-2D9D-446B-A1C2-D099B6312017}" type="presParOf" srcId="{CD6026F5-ED77-4BAE-A74B-5FFDE595EC97}" destId="{B9DE4E8A-501A-4A8F-A2AC-FEEC2AB51D44}" srcOrd="1" destOrd="0" presId="urn:microsoft.com/office/officeart/2008/layout/LinedList"/>
    <dgm:cxn modelId="{654B0B1C-A57F-406C-90F1-41B058B5B2D3}" type="presParOf" srcId="{5AD1E8E4-5F8B-49BC-90FE-DB6CA4523A03}" destId="{72670135-E438-47C8-9B3E-F0400DF85777}" srcOrd="2" destOrd="0" presId="urn:microsoft.com/office/officeart/2008/layout/LinedList"/>
    <dgm:cxn modelId="{234D372A-AEEC-4CFB-9ABB-A0A611F12F8D}" type="presParOf" srcId="{5AD1E8E4-5F8B-49BC-90FE-DB6CA4523A03}" destId="{2215E153-7CBC-4127-AA6B-54673F976AD8}" srcOrd="3" destOrd="0" presId="urn:microsoft.com/office/officeart/2008/layout/LinedList"/>
    <dgm:cxn modelId="{3D44DC10-7074-4149-809F-CA2E138FA1F9}" type="presParOf" srcId="{2215E153-7CBC-4127-AA6B-54673F976AD8}" destId="{1EB52321-4177-4492-8DF6-CB397B485248}" srcOrd="0" destOrd="0" presId="urn:microsoft.com/office/officeart/2008/layout/LinedList"/>
    <dgm:cxn modelId="{C752D802-6779-45D2-9F50-63489B26E110}" type="presParOf" srcId="{2215E153-7CBC-4127-AA6B-54673F976AD8}" destId="{30B00878-3191-4DEF-AD47-669DF757AFF5}" srcOrd="1" destOrd="0" presId="urn:microsoft.com/office/officeart/2008/layout/LinedList"/>
    <dgm:cxn modelId="{C9555F9E-DC1C-488F-A0EB-177807DD2D64}" type="presParOf" srcId="{5AD1E8E4-5F8B-49BC-90FE-DB6CA4523A03}" destId="{A82E874F-2247-4606-8010-0E22648B80B1}" srcOrd="4" destOrd="0" presId="urn:microsoft.com/office/officeart/2008/layout/LinedList"/>
    <dgm:cxn modelId="{CE6FEE00-C541-448C-8A93-D4233863FA04}" type="presParOf" srcId="{5AD1E8E4-5F8B-49BC-90FE-DB6CA4523A03}" destId="{8E1ED712-C1AB-4FA9-B2BD-06D78928DCA9}" srcOrd="5" destOrd="0" presId="urn:microsoft.com/office/officeart/2008/layout/LinedList"/>
    <dgm:cxn modelId="{6C8C4A16-79B8-412A-BB09-BC7B6BBECA0C}" type="presParOf" srcId="{8E1ED712-C1AB-4FA9-B2BD-06D78928DCA9}" destId="{3D4865BD-B440-4F08-AFAC-E98E9BB6B0A4}" srcOrd="0" destOrd="0" presId="urn:microsoft.com/office/officeart/2008/layout/LinedList"/>
    <dgm:cxn modelId="{6AB74C3A-221F-4AF3-AE60-457FBDC53A52}" type="presParOf" srcId="{8E1ED712-C1AB-4FA9-B2BD-06D78928DCA9}" destId="{DF9A0846-FA25-42C8-AD22-6BDEB9F2D508}" srcOrd="1" destOrd="0" presId="urn:microsoft.com/office/officeart/2008/layout/LinedList"/>
    <dgm:cxn modelId="{2C700A76-86A3-4E91-94B0-A85D6686A001}" type="presParOf" srcId="{5AD1E8E4-5F8B-49BC-90FE-DB6CA4523A03}" destId="{D1824719-A9EA-4D74-9331-654600D50B3D}" srcOrd="6" destOrd="0" presId="urn:microsoft.com/office/officeart/2008/layout/LinedList"/>
    <dgm:cxn modelId="{5C872066-3E9B-451B-834D-DE31DACD1891}" type="presParOf" srcId="{5AD1E8E4-5F8B-49BC-90FE-DB6CA4523A03}" destId="{7FB44BA2-F53D-4ED1-B91B-23C8F1C36694}" srcOrd="7" destOrd="0" presId="urn:microsoft.com/office/officeart/2008/layout/LinedList"/>
    <dgm:cxn modelId="{CA94A3B4-0D1A-451D-964B-B33909BF753D}" type="presParOf" srcId="{7FB44BA2-F53D-4ED1-B91B-23C8F1C36694}" destId="{1B370F38-D7C6-40A3-806D-F52AF9F9316C}" srcOrd="0" destOrd="0" presId="urn:microsoft.com/office/officeart/2008/layout/LinedList"/>
    <dgm:cxn modelId="{4799E47D-A498-4B3D-8B2D-910DF8A86363}" type="presParOf" srcId="{7FB44BA2-F53D-4ED1-B91B-23C8F1C36694}" destId="{97D34AC6-314A-42F4-844A-9271713CF843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BBB0E7B-7980-45C6-9084-0A954107D162}" type="doc">
      <dgm:prSet loTypeId="urn:microsoft.com/office/officeart/2018/5/layout/IconCircleLabelList" loCatId="icon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75B0F364-72E8-422E-9494-F75A10782984}">
      <dgm:prSet/>
      <dgm:spPr/>
      <dgm:t>
        <a:bodyPr/>
        <a:lstStyle/>
        <a:p>
          <a:pPr>
            <a:defRPr cap="all"/>
          </a:pPr>
          <a:r>
            <a:rPr lang="pt-BR"/>
            <a:t>Erros e falhas inadmissíveis em sistemas entregues</a:t>
          </a:r>
          <a:endParaRPr lang="en-US"/>
        </a:p>
      </dgm:t>
    </dgm:pt>
    <dgm:pt modelId="{42C9B2D3-3783-4A01-97B2-DCD5FB1EC653}" type="parTrans" cxnId="{523D639E-F590-42A3-B53C-403B7684D451}">
      <dgm:prSet/>
      <dgm:spPr/>
      <dgm:t>
        <a:bodyPr/>
        <a:lstStyle/>
        <a:p>
          <a:endParaRPr lang="en-US"/>
        </a:p>
      </dgm:t>
    </dgm:pt>
    <dgm:pt modelId="{00DF9974-F692-4B2C-9A18-853B7811CED6}" type="sibTrans" cxnId="{523D639E-F590-42A3-B53C-403B7684D451}">
      <dgm:prSet/>
      <dgm:spPr/>
      <dgm:t>
        <a:bodyPr/>
        <a:lstStyle/>
        <a:p>
          <a:endParaRPr lang="en-US"/>
        </a:p>
      </dgm:t>
    </dgm:pt>
    <dgm:pt modelId="{B88F8F51-ABA4-467E-95AD-85A79D3E0802}">
      <dgm:prSet/>
      <dgm:spPr/>
      <dgm:t>
        <a:bodyPr/>
        <a:lstStyle/>
        <a:p>
          <a:pPr>
            <a:defRPr cap="all"/>
          </a:pPr>
          <a:r>
            <a:rPr lang="pt-BR"/>
            <a:t>Insegurança em usar tais sistemas </a:t>
          </a:r>
          <a:endParaRPr lang="en-US"/>
        </a:p>
      </dgm:t>
    </dgm:pt>
    <dgm:pt modelId="{21DB0B47-A8CC-43F6-B938-DF732636BBFA}" type="parTrans" cxnId="{1B777A98-C09F-4D1D-BE64-0B6F34A5F63C}">
      <dgm:prSet/>
      <dgm:spPr/>
      <dgm:t>
        <a:bodyPr/>
        <a:lstStyle/>
        <a:p>
          <a:endParaRPr lang="en-US"/>
        </a:p>
      </dgm:t>
    </dgm:pt>
    <dgm:pt modelId="{4DE094D8-B9E3-4691-95C9-B45CBA097C92}" type="sibTrans" cxnId="{1B777A98-C09F-4D1D-BE64-0B6F34A5F63C}">
      <dgm:prSet/>
      <dgm:spPr/>
      <dgm:t>
        <a:bodyPr/>
        <a:lstStyle/>
        <a:p>
          <a:endParaRPr lang="en-US"/>
        </a:p>
      </dgm:t>
    </dgm:pt>
    <dgm:pt modelId="{6D6CB0DE-C3CC-4EB0-87EC-1221CF0BF111}">
      <dgm:prSet/>
      <dgm:spPr/>
      <dgm:t>
        <a:bodyPr/>
        <a:lstStyle/>
        <a:p>
          <a:pPr>
            <a:defRPr cap="all"/>
          </a:pPr>
          <a:r>
            <a:rPr lang="pt-BR"/>
            <a:t>Constante necessidade de manutenção </a:t>
          </a:r>
          <a:endParaRPr lang="en-US"/>
        </a:p>
      </dgm:t>
    </dgm:pt>
    <dgm:pt modelId="{B457DA9A-6E33-46B5-94F4-5FEFDA7F23F8}" type="parTrans" cxnId="{CDB6F26B-C5BF-43DD-9027-AB35B75EA41D}">
      <dgm:prSet/>
      <dgm:spPr/>
      <dgm:t>
        <a:bodyPr/>
        <a:lstStyle/>
        <a:p>
          <a:endParaRPr lang="en-US"/>
        </a:p>
      </dgm:t>
    </dgm:pt>
    <dgm:pt modelId="{4C3024D0-5B6B-43DE-B325-CCC6844411B4}" type="sibTrans" cxnId="{CDB6F26B-C5BF-43DD-9027-AB35B75EA41D}">
      <dgm:prSet/>
      <dgm:spPr/>
      <dgm:t>
        <a:bodyPr/>
        <a:lstStyle/>
        <a:p>
          <a:endParaRPr lang="en-US"/>
        </a:p>
      </dgm:t>
    </dgm:pt>
    <dgm:pt modelId="{0AD1D66D-E944-452C-BF23-8820CB23C1C4}">
      <dgm:prSet/>
      <dgm:spPr/>
      <dgm:t>
        <a:bodyPr/>
        <a:lstStyle/>
        <a:p>
          <a:pPr>
            <a:defRPr cap="all"/>
          </a:pPr>
          <a:r>
            <a:rPr lang="pt-BR"/>
            <a:t>Alto custo</a:t>
          </a:r>
          <a:endParaRPr lang="en-US"/>
        </a:p>
      </dgm:t>
    </dgm:pt>
    <dgm:pt modelId="{4BBACEE6-83C9-4B29-9F48-4BE584E45086}" type="parTrans" cxnId="{631DDDE8-1C0E-461F-9670-E4AAF0F57F8A}">
      <dgm:prSet/>
      <dgm:spPr/>
      <dgm:t>
        <a:bodyPr/>
        <a:lstStyle/>
        <a:p>
          <a:endParaRPr lang="en-US"/>
        </a:p>
      </dgm:t>
    </dgm:pt>
    <dgm:pt modelId="{67459A8B-9E43-409C-A20E-FBE35D1561A0}" type="sibTrans" cxnId="{631DDDE8-1C0E-461F-9670-E4AAF0F57F8A}">
      <dgm:prSet/>
      <dgm:spPr/>
      <dgm:t>
        <a:bodyPr/>
        <a:lstStyle/>
        <a:p>
          <a:endParaRPr lang="en-US"/>
        </a:p>
      </dgm:t>
    </dgm:pt>
    <dgm:pt modelId="{CB86665F-F256-46EF-A788-83E79ABFA93F}" type="pres">
      <dgm:prSet presAssocID="{4BBB0E7B-7980-45C6-9084-0A954107D162}" presName="root" presStyleCnt="0">
        <dgm:presLayoutVars>
          <dgm:dir/>
          <dgm:resizeHandles val="exact"/>
        </dgm:presLayoutVars>
      </dgm:prSet>
      <dgm:spPr/>
    </dgm:pt>
    <dgm:pt modelId="{58832BFA-2681-4FF9-B13F-2BA385252B60}" type="pres">
      <dgm:prSet presAssocID="{75B0F364-72E8-422E-9494-F75A10782984}" presName="compNode" presStyleCnt="0"/>
      <dgm:spPr/>
    </dgm:pt>
    <dgm:pt modelId="{50FBD7EA-C951-4943-AB77-75EB97E2A8AB}" type="pres">
      <dgm:prSet presAssocID="{75B0F364-72E8-422E-9494-F75A10782984}" presName="iconBgRect" presStyleLbl="bgShp" presStyleIdx="0" presStyleCnt="4"/>
      <dgm:spPr/>
    </dgm:pt>
    <dgm:pt modelId="{70636996-7EC4-4ABC-A84F-2B0BCE233E62}" type="pres">
      <dgm:prSet presAssocID="{75B0F364-72E8-422E-9494-F75A10782984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arning"/>
        </a:ext>
      </dgm:extLst>
    </dgm:pt>
    <dgm:pt modelId="{7ED35B6F-B31D-4BB1-8086-86EA268BB67B}" type="pres">
      <dgm:prSet presAssocID="{75B0F364-72E8-422E-9494-F75A10782984}" presName="spaceRect" presStyleCnt="0"/>
      <dgm:spPr/>
    </dgm:pt>
    <dgm:pt modelId="{EC82FA68-04B3-4656-9981-51C3FF615848}" type="pres">
      <dgm:prSet presAssocID="{75B0F364-72E8-422E-9494-F75A10782984}" presName="textRect" presStyleLbl="revTx" presStyleIdx="0" presStyleCnt="4">
        <dgm:presLayoutVars>
          <dgm:chMax val="1"/>
          <dgm:chPref val="1"/>
        </dgm:presLayoutVars>
      </dgm:prSet>
      <dgm:spPr/>
    </dgm:pt>
    <dgm:pt modelId="{EF54B88C-C8BF-446B-9B84-5DC4339A7F73}" type="pres">
      <dgm:prSet presAssocID="{00DF9974-F692-4B2C-9A18-853B7811CED6}" presName="sibTrans" presStyleCnt="0"/>
      <dgm:spPr/>
    </dgm:pt>
    <dgm:pt modelId="{82FF8300-6E8F-40B8-B2FC-5E6ABDAF3EA6}" type="pres">
      <dgm:prSet presAssocID="{B88F8F51-ABA4-467E-95AD-85A79D3E0802}" presName="compNode" presStyleCnt="0"/>
      <dgm:spPr/>
    </dgm:pt>
    <dgm:pt modelId="{64DD5BC8-0B4B-4D30-9FD3-539E1B9589A7}" type="pres">
      <dgm:prSet presAssocID="{B88F8F51-ABA4-467E-95AD-85A79D3E0802}" presName="iconBgRect" presStyleLbl="bgShp" presStyleIdx="1" presStyleCnt="4"/>
      <dgm:spPr/>
    </dgm:pt>
    <dgm:pt modelId="{C2DA2633-AEE5-4762-91E6-D181AD2997C5}" type="pres">
      <dgm:prSet presAssocID="{B88F8F51-ABA4-467E-95AD-85A79D3E0802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t"/>
        </a:ext>
      </dgm:extLst>
    </dgm:pt>
    <dgm:pt modelId="{44FB000A-A10E-4B4D-B4DB-CD82D46FC26C}" type="pres">
      <dgm:prSet presAssocID="{B88F8F51-ABA4-467E-95AD-85A79D3E0802}" presName="spaceRect" presStyleCnt="0"/>
      <dgm:spPr/>
    </dgm:pt>
    <dgm:pt modelId="{F1CBBE22-3D85-46C9-9417-FA8F8E24929B}" type="pres">
      <dgm:prSet presAssocID="{B88F8F51-ABA4-467E-95AD-85A79D3E0802}" presName="textRect" presStyleLbl="revTx" presStyleIdx="1" presStyleCnt="4">
        <dgm:presLayoutVars>
          <dgm:chMax val="1"/>
          <dgm:chPref val="1"/>
        </dgm:presLayoutVars>
      </dgm:prSet>
      <dgm:spPr/>
    </dgm:pt>
    <dgm:pt modelId="{DE026182-5038-4B23-BE43-E7B2EA03C633}" type="pres">
      <dgm:prSet presAssocID="{4DE094D8-B9E3-4691-95C9-B45CBA097C92}" presName="sibTrans" presStyleCnt="0"/>
      <dgm:spPr/>
    </dgm:pt>
    <dgm:pt modelId="{54FAE769-41C3-4DD7-A2E4-5D343BC8D6F9}" type="pres">
      <dgm:prSet presAssocID="{6D6CB0DE-C3CC-4EB0-87EC-1221CF0BF111}" presName="compNode" presStyleCnt="0"/>
      <dgm:spPr/>
    </dgm:pt>
    <dgm:pt modelId="{07EB4822-1451-427A-8F72-9A8EF241BAA1}" type="pres">
      <dgm:prSet presAssocID="{6D6CB0DE-C3CC-4EB0-87EC-1221CF0BF111}" presName="iconBgRect" presStyleLbl="bgShp" presStyleIdx="2" presStyleCnt="4"/>
      <dgm:spPr/>
    </dgm:pt>
    <dgm:pt modelId="{8BB5F50D-9342-47B8-9ECF-88E32F3CA93B}" type="pres">
      <dgm:prSet presAssocID="{6D6CB0DE-C3CC-4EB0-87EC-1221CF0BF111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ools"/>
        </a:ext>
      </dgm:extLst>
    </dgm:pt>
    <dgm:pt modelId="{E1D12B8E-9B81-4B78-A305-29578A6A1F27}" type="pres">
      <dgm:prSet presAssocID="{6D6CB0DE-C3CC-4EB0-87EC-1221CF0BF111}" presName="spaceRect" presStyleCnt="0"/>
      <dgm:spPr/>
    </dgm:pt>
    <dgm:pt modelId="{8F6DCF4B-DBED-4E6D-8399-556F60525728}" type="pres">
      <dgm:prSet presAssocID="{6D6CB0DE-C3CC-4EB0-87EC-1221CF0BF111}" presName="textRect" presStyleLbl="revTx" presStyleIdx="2" presStyleCnt="4">
        <dgm:presLayoutVars>
          <dgm:chMax val="1"/>
          <dgm:chPref val="1"/>
        </dgm:presLayoutVars>
      </dgm:prSet>
      <dgm:spPr/>
    </dgm:pt>
    <dgm:pt modelId="{D0140957-9F37-48A1-A4D5-8355C8A04613}" type="pres">
      <dgm:prSet presAssocID="{4C3024D0-5B6B-43DE-B325-CCC6844411B4}" presName="sibTrans" presStyleCnt="0"/>
      <dgm:spPr/>
    </dgm:pt>
    <dgm:pt modelId="{13D61A8A-75B2-4C6C-84E2-91E1B3B26489}" type="pres">
      <dgm:prSet presAssocID="{0AD1D66D-E944-452C-BF23-8820CB23C1C4}" presName="compNode" presStyleCnt="0"/>
      <dgm:spPr/>
    </dgm:pt>
    <dgm:pt modelId="{5B46E7B7-633C-4BA9-B88C-E363DDEAEA2E}" type="pres">
      <dgm:prSet presAssocID="{0AD1D66D-E944-452C-BF23-8820CB23C1C4}" presName="iconBgRect" presStyleLbl="bgShp" presStyleIdx="3" presStyleCnt="4"/>
      <dgm:spPr/>
    </dgm:pt>
    <dgm:pt modelId="{FF7E855E-0F9D-4C67-8FD6-B8859270E0ED}" type="pres">
      <dgm:prSet presAssocID="{0AD1D66D-E944-452C-BF23-8820CB23C1C4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7C682A03-A603-443C-B39A-A7F84272EBCA}" type="pres">
      <dgm:prSet presAssocID="{0AD1D66D-E944-452C-BF23-8820CB23C1C4}" presName="spaceRect" presStyleCnt="0"/>
      <dgm:spPr/>
    </dgm:pt>
    <dgm:pt modelId="{88529FA1-2415-44EA-9F2B-393AAD667F60}" type="pres">
      <dgm:prSet presAssocID="{0AD1D66D-E944-452C-BF23-8820CB23C1C4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3ADC4509-C2FC-4C56-AA59-76798CB81E71}" type="presOf" srcId="{4BBB0E7B-7980-45C6-9084-0A954107D162}" destId="{CB86665F-F256-46EF-A788-83E79ABFA93F}" srcOrd="0" destOrd="0" presId="urn:microsoft.com/office/officeart/2018/5/layout/IconCircleLabelList"/>
    <dgm:cxn modelId="{AB85C82D-B03E-4EE8-B80B-799DB4017810}" type="presOf" srcId="{6D6CB0DE-C3CC-4EB0-87EC-1221CF0BF111}" destId="{8F6DCF4B-DBED-4E6D-8399-556F60525728}" srcOrd="0" destOrd="0" presId="urn:microsoft.com/office/officeart/2018/5/layout/IconCircleLabelList"/>
    <dgm:cxn modelId="{CDB6F26B-C5BF-43DD-9027-AB35B75EA41D}" srcId="{4BBB0E7B-7980-45C6-9084-0A954107D162}" destId="{6D6CB0DE-C3CC-4EB0-87EC-1221CF0BF111}" srcOrd="2" destOrd="0" parTransId="{B457DA9A-6E33-46B5-94F4-5FEFDA7F23F8}" sibTransId="{4C3024D0-5B6B-43DE-B325-CCC6844411B4}"/>
    <dgm:cxn modelId="{AC2F2B53-CC95-4D36-9502-1E4E8A79BD0E}" type="presOf" srcId="{B88F8F51-ABA4-467E-95AD-85A79D3E0802}" destId="{F1CBBE22-3D85-46C9-9417-FA8F8E24929B}" srcOrd="0" destOrd="0" presId="urn:microsoft.com/office/officeart/2018/5/layout/IconCircleLabelList"/>
    <dgm:cxn modelId="{36F88F7C-62DB-44FD-9ABA-EC4B136BBF9C}" type="presOf" srcId="{0AD1D66D-E944-452C-BF23-8820CB23C1C4}" destId="{88529FA1-2415-44EA-9F2B-393AAD667F60}" srcOrd="0" destOrd="0" presId="urn:microsoft.com/office/officeart/2018/5/layout/IconCircleLabelList"/>
    <dgm:cxn modelId="{CE973F91-AFA7-4B5B-BFC1-9EB44F04D289}" type="presOf" srcId="{75B0F364-72E8-422E-9494-F75A10782984}" destId="{EC82FA68-04B3-4656-9981-51C3FF615848}" srcOrd="0" destOrd="0" presId="urn:microsoft.com/office/officeart/2018/5/layout/IconCircleLabelList"/>
    <dgm:cxn modelId="{1B777A98-C09F-4D1D-BE64-0B6F34A5F63C}" srcId="{4BBB0E7B-7980-45C6-9084-0A954107D162}" destId="{B88F8F51-ABA4-467E-95AD-85A79D3E0802}" srcOrd="1" destOrd="0" parTransId="{21DB0B47-A8CC-43F6-B938-DF732636BBFA}" sibTransId="{4DE094D8-B9E3-4691-95C9-B45CBA097C92}"/>
    <dgm:cxn modelId="{523D639E-F590-42A3-B53C-403B7684D451}" srcId="{4BBB0E7B-7980-45C6-9084-0A954107D162}" destId="{75B0F364-72E8-422E-9494-F75A10782984}" srcOrd="0" destOrd="0" parTransId="{42C9B2D3-3783-4A01-97B2-DCD5FB1EC653}" sibTransId="{00DF9974-F692-4B2C-9A18-853B7811CED6}"/>
    <dgm:cxn modelId="{631DDDE8-1C0E-461F-9670-E4AAF0F57F8A}" srcId="{4BBB0E7B-7980-45C6-9084-0A954107D162}" destId="{0AD1D66D-E944-452C-BF23-8820CB23C1C4}" srcOrd="3" destOrd="0" parTransId="{4BBACEE6-83C9-4B29-9F48-4BE584E45086}" sibTransId="{67459A8B-9E43-409C-A20E-FBE35D1561A0}"/>
    <dgm:cxn modelId="{A5F915EA-D301-445B-8BFC-33DD8D8A14D6}" type="presParOf" srcId="{CB86665F-F256-46EF-A788-83E79ABFA93F}" destId="{58832BFA-2681-4FF9-B13F-2BA385252B60}" srcOrd="0" destOrd="0" presId="urn:microsoft.com/office/officeart/2018/5/layout/IconCircleLabelList"/>
    <dgm:cxn modelId="{46B31CA5-DE74-4F4D-9A26-F0F26D3E7A85}" type="presParOf" srcId="{58832BFA-2681-4FF9-B13F-2BA385252B60}" destId="{50FBD7EA-C951-4943-AB77-75EB97E2A8AB}" srcOrd="0" destOrd="0" presId="urn:microsoft.com/office/officeart/2018/5/layout/IconCircleLabelList"/>
    <dgm:cxn modelId="{1016E2C7-D43A-40A4-9B60-5E9A83B3C5AC}" type="presParOf" srcId="{58832BFA-2681-4FF9-B13F-2BA385252B60}" destId="{70636996-7EC4-4ABC-A84F-2B0BCE233E62}" srcOrd="1" destOrd="0" presId="urn:microsoft.com/office/officeart/2018/5/layout/IconCircleLabelList"/>
    <dgm:cxn modelId="{72A31FAE-D3CA-4F0A-95E6-34FA8D8187C4}" type="presParOf" srcId="{58832BFA-2681-4FF9-B13F-2BA385252B60}" destId="{7ED35B6F-B31D-4BB1-8086-86EA268BB67B}" srcOrd="2" destOrd="0" presId="urn:microsoft.com/office/officeart/2018/5/layout/IconCircleLabelList"/>
    <dgm:cxn modelId="{FFD2B828-92D1-45C1-B2B9-B1429D923A3E}" type="presParOf" srcId="{58832BFA-2681-4FF9-B13F-2BA385252B60}" destId="{EC82FA68-04B3-4656-9981-51C3FF615848}" srcOrd="3" destOrd="0" presId="urn:microsoft.com/office/officeart/2018/5/layout/IconCircleLabelList"/>
    <dgm:cxn modelId="{E80946FA-7797-4748-9467-E0F702DAE25D}" type="presParOf" srcId="{CB86665F-F256-46EF-A788-83E79ABFA93F}" destId="{EF54B88C-C8BF-446B-9B84-5DC4339A7F73}" srcOrd="1" destOrd="0" presId="urn:microsoft.com/office/officeart/2018/5/layout/IconCircleLabelList"/>
    <dgm:cxn modelId="{5A7ED0D9-5FC8-439A-B356-3F0E8A97BA86}" type="presParOf" srcId="{CB86665F-F256-46EF-A788-83E79ABFA93F}" destId="{82FF8300-6E8F-40B8-B2FC-5E6ABDAF3EA6}" srcOrd="2" destOrd="0" presId="urn:microsoft.com/office/officeart/2018/5/layout/IconCircleLabelList"/>
    <dgm:cxn modelId="{4C4311B4-C888-4F48-81D0-3D6380255135}" type="presParOf" srcId="{82FF8300-6E8F-40B8-B2FC-5E6ABDAF3EA6}" destId="{64DD5BC8-0B4B-4D30-9FD3-539E1B9589A7}" srcOrd="0" destOrd="0" presId="urn:microsoft.com/office/officeart/2018/5/layout/IconCircleLabelList"/>
    <dgm:cxn modelId="{BCA78A6E-D18B-4D2E-A381-0E28436AFC72}" type="presParOf" srcId="{82FF8300-6E8F-40B8-B2FC-5E6ABDAF3EA6}" destId="{C2DA2633-AEE5-4762-91E6-D181AD2997C5}" srcOrd="1" destOrd="0" presId="urn:microsoft.com/office/officeart/2018/5/layout/IconCircleLabelList"/>
    <dgm:cxn modelId="{D55C5513-5912-44E2-AF88-C8CBCC2C0C7A}" type="presParOf" srcId="{82FF8300-6E8F-40B8-B2FC-5E6ABDAF3EA6}" destId="{44FB000A-A10E-4B4D-B4DB-CD82D46FC26C}" srcOrd="2" destOrd="0" presId="urn:microsoft.com/office/officeart/2018/5/layout/IconCircleLabelList"/>
    <dgm:cxn modelId="{CB97BF62-6FC3-4CFE-B94F-EA20C65D2A64}" type="presParOf" srcId="{82FF8300-6E8F-40B8-B2FC-5E6ABDAF3EA6}" destId="{F1CBBE22-3D85-46C9-9417-FA8F8E24929B}" srcOrd="3" destOrd="0" presId="urn:microsoft.com/office/officeart/2018/5/layout/IconCircleLabelList"/>
    <dgm:cxn modelId="{578A70DA-8BA0-40CD-9C00-15EDD2D63CC1}" type="presParOf" srcId="{CB86665F-F256-46EF-A788-83E79ABFA93F}" destId="{DE026182-5038-4B23-BE43-E7B2EA03C633}" srcOrd="3" destOrd="0" presId="urn:microsoft.com/office/officeart/2018/5/layout/IconCircleLabelList"/>
    <dgm:cxn modelId="{B7FD14D8-E022-41EC-B407-5878BD9FB5AF}" type="presParOf" srcId="{CB86665F-F256-46EF-A788-83E79ABFA93F}" destId="{54FAE769-41C3-4DD7-A2E4-5D343BC8D6F9}" srcOrd="4" destOrd="0" presId="urn:microsoft.com/office/officeart/2018/5/layout/IconCircleLabelList"/>
    <dgm:cxn modelId="{8BD6AFD0-5AEC-4761-B78D-35175D04165D}" type="presParOf" srcId="{54FAE769-41C3-4DD7-A2E4-5D343BC8D6F9}" destId="{07EB4822-1451-427A-8F72-9A8EF241BAA1}" srcOrd="0" destOrd="0" presId="urn:microsoft.com/office/officeart/2018/5/layout/IconCircleLabelList"/>
    <dgm:cxn modelId="{B42D6924-F94B-48A6-87EC-852A102A1E3E}" type="presParOf" srcId="{54FAE769-41C3-4DD7-A2E4-5D343BC8D6F9}" destId="{8BB5F50D-9342-47B8-9ECF-88E32F3CA93B}" srcOrd="1" destOrd="0" presId="urn:microsoft.com/office/officeart/2018/5/layout/IconCircleLabelList"/>
    <dgm:cxn modelId="{C35FF93D-A3FF-4925-BD48-3CCDB11ECA0E}" type="presParOf" srcId="{54FAE769-41C3-4DD7-A2E4-5D343BC8D6F9}" destId="{E1D12B8E-9B81-4B78-A305-29578A6A1F27}" srcOrd="2" destOrd="0" presId="urn:microsoft.com/office/officeart/2018/5/layout/IconCircleLabelList"/>
    <dgm:cxn modelId="{004A9C80-5AA6-48DE-9129-52E7CDCC0E65}" type="presParOf" srcId="{54FAE769-41C3-4DD7-A2E4-5D343BC8D6F9}" destId="{8F6DCF4B-DBED-4E6D-8399-556F60525728}" srcOrd="3" destOrd="0" presId="urn:microsoft.com/office/officeart/2018/5/layout/IconCircleLabelList"/>
    <dgm:cxn modelId="{1BF830FF-E5E7-436F-B1DE-8FF689734739}" type="presParOf" srcId="{CB86665F-F256-46EF-A788-83E79ABFA93F}" destId="{D0140957-9F37-48A1-A4D5-8355C8A04613}" srcOrd="5" destOrd="0" presId="urn:microsoft.com/office/officeart/2018/5/layout/IconCircleLabelList"/>
    <dgm:cxn modelId="{43574EDA-3A43-4B2E-9C0F-AB12675E1B79}" type="presParOf" srcId="{CB86665F-F256-46EF-A788-83E79ABFA93F}" destId="{13D61A8A-75B2-4C6C-84E2-91E1B3B26489}" srcOrd="6" destOrd="0" presId="urn:microsoft.com/office/officeart/2018/5/layout/IconCircleLabelList"/>
    <dgm:cxn modelId="{7B6C3E25-B404-4355-A950-66C901AD5677}" type="presParOf" srcId="{13D61A8A-75B2-4C6C-84E2-91E1B3B26489}" destId="{5B46E7B7-633C-4BA9-B88C-E363DDEAEA2E}" srcOrd="0" destOrd="0" presId="urn:microsoft.com/office/officeart/2018/5/layout/IconCircleLabelList"/>
    <dgm:cxn modelId="{DED38C77-9544-4715-9396-D40978FFA53F}" type="presParOf" srcId="{13D61A8A-75B2-4C6C-84E2-91E1B3B26489}" destId="{FF7E855E-0F9D-4C67-8FD6-B8859270E0ED}" srcOrd="1" destOrd="0" presId="urn:microsoft.com/office/officeart/2018/5/layout/IconCircleLabelList"/>
    <dgm:cxn modelId="{81E47AD5-AEAD-45A2-A604-472FCCE950D0}" type="presParOf" srcId="{13D61A8A-75B2-4C6C-84E2-91E1B3B26489}" destId="{7C682A03-A603-443C-B39A-A7F84272EBCA}" srcOrd="2" destOrd="0" presId="urn:microsoft.com/office/officeart/2018/5/layout/IconCircleLabelList"/>
    <dgm:cxn modelId="{56C0DBA4-5E28-4C3C-818E-D1D6D193A611}" type="presParOf" srcId="{13D61A8A-75B2-4C6C-84E2-91E1B3B26489}" destId="{88529FA1-2415-44EA-9F2B-393AAD667F60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F419F3B-DF16-42A4-A1CD-3171F81B1D2C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D24693EA-973A-4186-89FD-B9CEACF15CD7}">
      <dgm:prSet/>
      <dgm:spPr/>
      <dgm:t>
        <a:bodyPr/>
        <a:lstStyle/>
        <a:p>
          <a:r>
            <a:rPr lang="pt-BR"/>
            <a:t>Sentem que sua produtividade é baixa em relação ao seu potencial</a:t>
          </a:r>
          <a:endParaRPr lang="en-US"/>
        </a:p>
      </dgm:t>
    </dgm:pt>
    <dgm:pt modelId="{628CBE9B-B362-4ABE-8102-B13A1B077CD5}" type="parTrans" cxnId="{C8F7C18D-7DDD-4D9B-80DB-EA58B822C154}">
      <dgm:prSet/>
      <dgm:spPr/>
      <dgm:t>
        <a:bodyPr/>
        <a:lstStyle/>
        <a:p>
          <a:endParaRPr lang="en-US"/>
        </a:p>
      </dgm:t>
    </dgm:pt>
    <dgm:pt modelId="{FF07225A-9927-4489-95DE-F5B12273A7FD}" type="sibTrans" cxnId="{C8F7C18D-7DDD-4D9B-80DB-EA58B822C154}">
      <dgm:prSet/>
      <dgm:spPr/>
      <dgm:t>
        <a:bodyPr/>
        <a:lstStyle/>
        <a:p>
          <a:endParaRPr lang="en-US"/>
        </a:p>
      </dgm:t>
    </dgm:pt>
    <dgm:pt modelId="{F15D280D-759D-4F43-AB42-6EA660736012}">
      <dgm:prSet/>
      <dgm:spPr/>
      <dgm:t>
        <a:bodyPr/>
        <a:lstStyle/>
        <a:p>
          <a:r>
            <a:rPr lang="pt-BR"/>
            <a:t>Lamentam a falta de qualidade no produto gerado por seu trabalho</a:t>
          </a:r>
          <a:endParaRPr lang="en-US"/>
        </a:p>
      </dgm:t>
    </dgm:pt>
    <dgm:pt modelId="{FEF8DFF9-CEEC-4F59-B28A-DEF3ECA8FCE4}" type="parTrans" cxnId="{5F810B25-2119-4903-9201-50E338B921AF}">
      <dgm:prSet/>
      <dgm:spPr/>
      <dgm:t>
        <a:bodyPr/>
        <a:lstStyle/>
        <a:p>
          <a:endParaRPr lang="en-US"/>
        </a:p>
      </dgm:t>
    </dgm:pt>
    <dgm:pt modelId="{D4E3B1F9-30F6-4AB0-A34A-ADFF9DA521D0}" type="sibTrans" cxnId="{5F810B25-2119-4903-9201-50E338B921AF}">
      <dgm:prSet/>
      <dgm:spPr/>
      <dgm:t>
        <a:bodyPr/>
        <a:lstStyle/>
        <a:p>
          <a:endParaRPr lang="en-US"/>
        </a:p>
      </dgm:t>
    </dgm:pt>
    <dgm:pt modelId="{A79E2751-D0EE-4203-BAA0-6B557E770F85}">
      <dgm:prSet/>
      <dgm:spPr/>
      <dgm:t>
        <a:bodyPr/>
        <a:lstStyle/>
        <a:p>
          <a:r>
            <a:rPr lang="pt-BR"/>
            <a:t>Sofrem pressão para cumprir prazos e orçamentos apertados</a:t>
          </a:r>
          <a:endParaRPr lang="en-US"/>
        </a:p>
      </dgm:t>
    </dgm:pt>
    <dgm:pt modelId="{4B477D09-772B-467B-A0DD-92202B41BCF5}" type="parTrans" cxnId="{01BF0BB7-06C0-4275-8A6B-D27AD4DA53F3}">
      <dgm:prSet/>
      <dgm:spPr/>
      <dgm:t>
        <a:bodyPr/>
        <a:lstStyle/>
        <a:p>
          <a:endParaRPr lang="en-US"/>
        </a:p>
      </dgm:t>
    </dgm:pt>
    <dgm:pt modelId="{811812E9-C72F-4837-9AC6-71C2502DC616}" type="sibTrans" cxnId="{01BF0BB7-06C0-4275-8A6B-D27AD4DA53F3}">
      <dgm:prSet/>
      <dgm:spPr/>
      <dgm:t>
        <a:bodyPr/>
        <a:lstStyle/>
        <a:p>
          <a:endParaRPr lang="en-US"/>
        </a:p>
      </dgm:t>
    </dgm:pt>
    <dgm:pt modelId="{C8E7373B-714C-458F-97B7-9535293F5375}">
      <dgm:prSet/>
      <dgm:spPr/>
      <dgm:t>
        <a:bodyPr/>
        <a:lstStyle/>
        <a:p>
          <a:r>
            <a:rPr lang="pt-BR"/>
            <a:t>Ficam inseguros com as mudanças de tecnologia que afetam sua qualificação em relação ao mercado</a:t>
          </a:r>
          <a:endParaRPr lang="en-US"/>
        </a:p>
      </dgm:t>
    </dgm:pt>
    <dgm:pt modelId="{E2D5913F-5F78-4285-8D45-71B565B0B59C}" type="parTrans" cxnId="{F6CB93F7-7F13-4897-9A95-AB2DDA875CDF}">
      <dgm:prSet/>
      <dgm:spPr/>
      <dgm:t>
        <a:bodyPr/>
        <a:lstStyle/>
        <a:p>
          <a:endParaRPr lang="en-US"/>
        </a:p>
      </dgm:t>
    </dgm:pt>
    <dgm:pt modelId="{16C3E993-AE42-4ED1-B4BA-8D4ADCA20356}" type="sibTrans" cxnId="{F6CB93F7-7F13-4897-9A95-AB2DDA875CDF}">
      <dgm:prSet/>
      <dgm:spPr/>
      <dgm:t>
        <a:bodyPr/>
        <a:lstStyle/>
        <a:p>
          <a:endParaRPr lang="en-US"/>
        </a:p>
      </dgm:t>
    </dgm:pt>
    <dgm:pt modelId="{DE9EEC74-AB01-40CF-9AF0-A4CF3C73768A}" type="pres">
      <dgm:prSet presAssocID="{1F419F3B-DF16-42A4-A1CD-3171F81B1D2C}" presName="root" presStyleCnt="0">
        <dgm:presLayoutVars>
          <dgm:dir/>
          <dgm:resizeHandles val="exact"/>
        </dgm:presLayoutVars>
      </dgm:prSet>
      <dgm:spPr/>
    </dgm:pt>
    <dgm:pt modelId="{125FDBC7-531D-41D8-A808-28DA91CD515F}" type="pres">
      <dgm:prSet presAssocID="{D24693EA-973A-4186-89FD-B9CEACF15CD7}" presName="compNode" presStyleCnt="0"/>
      <dgm:spPr/>
    </dgm:pt>
    <dgm:pt modelId="{6C157329-F070-4FA3-8038-758317C60E3D}" type="pres">
      <dgm:prSet presAssocID="{D24693EA-973A-4186-89FD-B9CEACF15CD7}" presName="bgRect" presStyleLbl="bgShp" presStyleIdx="0" presStyleCnt="4"/>
      <dgm:spPr/>
    </dgm:pt>
    <dgm:pt modelId="{8F73523B-030C-4A5A-8EC4-3EE63EF6B483}" type="pres">
      <dgm:prSet presAssocID="{D24693EA-973A-4186-89FD-B9CEACF15CD7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nnected"/>
        </a:ext>
      </dgm:extLst>
    </dgm:pt>
    <dgm:pt modelId="{CAFA4819-E237-4B66-9A21-5BA4B702E707}" type="pres">
      <dgm:prSet presAssocID="{D24693EA-973A-4186-89FD-B9CEACF15CD7}" presName="spaceRect" presStyleCnt="0"/>
      <dgm:spPr/>
    </dgm:pt>
    <dgm:pt modelId="{7AA7F4AE-C555-435E-94BD-47F8D0D64366}" type="pres">
      <dgm:prSet presAssocID="{D24693EA-973A-4186-89FD-B9CEACF15CD7}" presName="parTx" presStyleLbl="revTx" presStyleIdx="0" presStyleCnt="4">
        <dgm:presLayoutVars>
          <dgm:chMax val="0"/>
          <dgm:chPref val="0"/>
        </dgm:presLayoutVars>
      </dgm:prSet>
      <dgm:spPr/>
    </dgm:pt>
    <dgm:pt modelId="{620762FB-12A7-478C-933F-65960B160C25}" type="pres">
      <dgm:prSet presAssocID="{FF07225A-9927-4489-95DE-F5B12273A7FD}" presName="sibTrans" presStyleCnt="0"/>
      <dgm:spPr/>
    </dgm:pt>
    <dgm:pt modelId="{B1B1745D-B681-4DA9-8D9A-3DC318810E14}" type="pres">
      <dgm:prSet presAssocID="{F15D280D-759D-4F43-AB42-6EA660736012}" presName="compNode" presStyleCnt="0"/>
      <dgm:spPr/>
    </dgm:pt>
    <dgm:pt modelId="{8C86E485-1FC5-452F-B9CD-4079C5F6EF51}" type="pres">
      <dgm:prSet presAssocID="{F15D280D-759D-4F43-AB42-6EA660736012}" presName="bgRect" presStyleLbl="bgShp" presStyleIdx="1" presStyleCnt="4"/>
      <dgm:spPr/>
    </dgm:pt>
    <dgm:pt modelId="{71CC135A-6C1D-4C4B-844F-CBFD5E0B2BA6}" type="pres">
      <dgm:prSet presAssocID="{F15D280D-759D-4F43-AB42-6EA660736012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ierarchy"/>
        </a:ext>
      </dgm:extLst>
    </dgm:pt>
    <dgm:pt modelId="{91445260-9B7A-4F25-9F96-3FEAB4093179}" type="pres">
      <dgm:prSet presAssocID="{F15D280D-759D-4F43-AB42-6EA660736012}" presName="spaceRect" presStyleCnt="0"/>
      <dgm:spPr/>
    </dgm:pt>
    <dgm:pt modelId="{D8351034-4B0D-4B42-A3A1-85F0E0E84651}" type="pres">
      <dgm:prSet presAssocID="{F15D280D-759D-4F43-AB42-6EA660736012}" presName="parTx" presStyleLbl="revTx" presStyleIdx="1" presStyleCnt="4">
        <dgm:presLayoutVars>
          <dgm:chMax val="0"/>
          <dgm:chPref val="0"/>
        </dgm:presLayoutVars>
      </dgm:prSet>
      <dgm:spPr/>
    </dgm:pt>
    <dgm:pt modelId="{ECCE8DA6-C6E7-4BD9-A235-1E58A2023838}" type="pres">
      <dgm:prSet presAssocID="{D4E3B1F9-30F6-4AB0-A34A-ADFF9DA521D0}" presName="sibTrans" presStyleCnt="0"/>
      <dgm:spPr/>
    </dgm:pt>
    <dgm:pt modelId="{CBA5EC13-8C6A-47AD-83E0-4E593275B025}" type="pres">
      <dgm:prSet presAssocID="{A79E2751-D0EE-4203-BAA0-6B557E770F85}" presName="compNode" presStyleCnt="0"/>
      <dgm:spPr/>
    </dgm:pt>
    <dgm:pt modelId="{6A47F76A-AF74-4447-B8C1-253104771332}" type="pres">
      <dgm:prSet presAssocID="{A79E2751-D0EE-4203-BAA0-6B557E770F85}" presName="bgRect" presStyleLbl="bgShp" presStyleIdx="2" presStyleCnt="4"/>
      <dgm:spPr/>
    </dgm:pt>
    <dgm:pt modelId="{9EBAD05E-89E6-40BD-AAEF-843AAFBCCFDA}" type="pres">
      <dgm:prSet presAssocID="{A79E2751-D0EE-4203-BAA0-6B557E770F85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llar"/>
        </a:ext>
      </dgm:extLst>
    </dgm:pt>
    <dgm:pt modelId="{CBE4E820-028F-4133-AA6F-943C4BB2734B}" type="pres">
      <dgm:prSet presAssocID="{A79E2751-D0EE-4203-BAA0-6B557E770F85}" presName="spaceRect" presStyleCnt="0"/>
      <dgm:spPr/>
    </dgm:pt>
    <dgm:pt modelId="{811B5261-862E-44DA-B9CE-F32C1E9D3AE2}" type="pres">
      <dgm:prSet presAssocID="{A79E2751-D0EE-4203-BAA0-6B557E770F85}" presName="parTx" presStyleLbl="revTx" presStyleIdx="2" presStyleCnt="4">
        <dgm:presLayoutVars>
          <dgm:chMax val="0"/>
          <dgm:chPref val="0"/>
        </dgm:presLayoutVars>
      </dgm:prSet>
      <dgm:spPr/>
    </dgm:pt>
    <dgm:pt modelId="{41373EFB-99DD-4349-AAE0-B4EDA24F2622}" type="pres">
      <dgm:prSet presAssocID="{811812E9-C72F-4837-9AC6-71C2502DC616}" presName="sibTrans" presStyleCnt="0"/>
      <dgm:spPr/>
    </dgm:pt>
    <dgm:pt modelId="{2FF80C20-95DD-4A9B-8A41-33DD23877790}" type="pres">
      <dgm:prSet presAssocID="{C8E7373B-714C-458F-97B7-9535293F5375}" presName="compNode" presStyleCnt="0"/>
      <dgm:spPr/>
    </dgm:pt>
    <dgm:pt modelId="{7112A9E5-A652-4F78-96C8-CA64036C0993}" type="pres">
      <dgm:prSet presAssocID="{C8E7373B-714C-458F-97B7-9535293F5375}" presName="bgRect" presStyleLbl="bgShp" presStyleIdx="3" presStyleCnt="4"/>
      <dgm:spPr/>
    </dgm:pt>
    <dgm:pt modelId="{86B53B3D-8835-45EA-8383-13768504DB6D}" type="pres">
      <dgm:prSet presAssocID="{C8E7373B-714C-458F-97B7-9535293F5375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ximize"/>
        </a:ext>
      </dgm:extLst>
    </dgm:pt>
    <dgm:pt modelId="{D9887648-C414-45F6-A866-6BE7B71F77C8}" type="pres">
      <dgm:prSet presAssocID="{C8E7373B-714C-458F-97B7-9535293F5375}" presName="spaceRect" presStyleCnt="0"/>
      <dgm:spPr/>
    </dgm:pt>
    <dgm:pt modelId="{56E93AA8-8A61-40D4-BBD3-2CEE6F741A9F}" type="pres">
      <dgm:prSet presAssocID="{C8E7373B-714C-458F-97B7-9535293F5375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69CE2210-8842-4BB3-A031-E2F751FA006F}" type="presOf" srcId="{D24693EA-973A-4186-89FD-B9CEACF15CD7}" destId="{7AA7F4AE-C555-435E-94BD-47F8D0D64366}" srcOrd="0" destOrd="0" presId="urn:microsoft.com/office/officeart/2018/2/layout/IconVerticalSolidList"/>
    <dgm:cxn modelId="{5F810B25-2119-4903-9201-50E338B921AF}" srcId="{1F419F3B-DF16-42A4-A1CD-3171F81B1D2C}" destId="{F15D280D-759D-4F43-AB42-6EA660736012}" srcOrd="1" destOrd="0" parTransId="{FEF8DFF9-CEEC-4F59-B28A-DEF3ECA8FCE4}" sibTransId="{D4E3B1F9-30F6-4AB0-A34A-ADFF9DA521D0}"/>
    <dgm:cxn modelId="{E9212740-CA31-4679-9BF8-979B6EF58F81}" type="presOf" srcId="{1F419F3B-DF16-42A4-A1CD-3171F81B1D2C}" destId="{DE9EEC74-AB01-40CF-9AF0-A4CF3C73768A}" srcOrd="0" destOrd="0" presId="urn:microsoft.com/office/officeart/2018/2/layout/IconVerticalSolidList"/>
    <dgm:cxn modelId="{A229336C-E1B3-4C54-A011-2A94A247FA5B}" type="presOf" srcId="{C8E7373B-714C-458F-97B7-9535293F5375}" destId="{56E93AA8-8A61-40D4-BBD3-2CEE6F741A9F}" srcOrd="0" destOrd="0" presId="urn:microsoft.com/office/officeart/2018/2/layout/IconVerticalSolidList"/>
    <dgm:cxn modelId="{C8F7C18D-7DDD-4D9B-80DB-EA58B822C154}" srcId="{1F419F3B-DF16-42A4-A1CD-3171F81B1D2C}" destId="{D24693EA-973A-4186-89FD-B9CEACF15CD7}" srcOrd="0" destOrd="0" parTransId="{628CBE9B-B362-4ABE-8102-B13A1B077CD5}" sibTransId="{FF07225A-9927-4489-95DE-F5B12273A7FD}"/>
    <dgm:cxn modelId="{2C177D9F-C55A-4DC2-B476-F3D9A522A237}" type="presOf" srcId="{A79E2751-D0EE-4203-BAA0-6B557E770F85}" destId="{811B5261-862E-44DA-B9CE-F32C1E9D3AE2}" srcOrd="0" destOrd="0" presId="urn:microsoft.com/office/officeart/2018/2/layout/IconVerticalSolidList"/>
    <dgm:cxn modelId="{01BF0BB7-06C0-4275-8A6B-D27AD4DA53F3}" srcId="{1F419F3B-DF16-42A4-A1CD-3171F81B1D2C}" destId="{A79E2751-D0EE-4203-BAA0-6B557E770F85}" srcOrd="2" destOrd="0" parTransId="{4B477D09-772B-467B-A0DD-92202B41BCF5}" sibTransId="{811812E9-C72F-4837-9AC6-71C2502DC616}"/>
    <dgm:cxn modelId="{92475AD3-D735-42AA-B9E2-058A0F9EB425}" type="presOf" srcId="{F15D280D-759D-4F43-AB42-6EA660736012}" destId="{D8351034-4B0D-4B42-A3A1-85F0E0E84651}" srcOrd="0" destOrd="0" presId="urn:microsoft.com/office/officeart/2018/2/layout/IconVerticalSolidList"/>
    <dgm:cxn modelId="{F6CB93F7-7F13-4897-9A95-AB2DDA875CDF}" srcId="{1F419F3B-DF16-42A4-A1CD-3171F81B1D2C}" destId="{C8E7373B-714C-458F-97B7-9535293F5375}" srcOrd="3" destOrd="0" parTransId="{E2D5913F-5F78-4285-8D45-71B565B0B59C}" sibTransId="{16C3E993-AE42-4ED1-B4BA-8D4ADCA20356}"/>
    <dgm:cxn modelId="{6D8709C5-7828-4CA8-ACFC-E53B84EE74F1}" type="presParOf" srcId="{DE9EEC74-AB01-40CF-9AF0-A4CF3C73768A}" destId="{125FDBC7-531D-41D8-A808-28DA91CD515F}" srcOrd="0" destOrd="0" presId="urn:microsoft.com/office/officeart/2018/2/layout/IconVerticalSolidList"/>
    <dgm:cxn modelId="{B3650673-87F1-4C5E-B6D6-F4B6B3CB866D}" type="presParOf" srcId="{125FDBC7-531D-41D8-A808-28DA91CD515F}" destId="{6C157329-F070-4FA3-8038-758317C60E3D}" srcOrd="0" destOrd="0" presId="urn:microsoft.com/office/officeart/2018/2/layout/IconVerticalSolidList"/>
    <dgm:cxn modelId="{3D484150-09B1-48A4-ADD1-F961DF02082D}" type="presParOf" srcId="{125FDBC7-531D-41D8-A808-28DA91CD515F}" destId="{8F73523B-030C-4A5A-8EC4-3EE63EF6B483}" srcOrd="1" destOrd="0" presId="urn:microsoft.com/office/officeart/2018/2/layout/IconVerticalSolidList"/>
    <dgm:cxn modelId="{85B49272-ED43-45FF-A55E-0102F2006174}" type="presParOf" srcId="{125FDBC7-531D-41D8-A808-28DA91CD515F}" destId="{CAFA4819-E237-4B66-9A21-5BA4B702E707}" srcOrd="2" destOrd="0" presId="urn:microsoft.com/office/officeart/2018/2/layout/IconVerticalSolidList"/>
    <dgm:cxn modelId="{8FA830A8-4A1C-46EC-B42C-4520D33B4306}" type="presParOf" srcId="{125FDBC7-531D-41D8-A808-28DA91CD515F}" destId="{7AA7F4AE-C555-435E-94BD-47F8D0D64366}" srcOrd="3" destOrd="0" presId="urn:microsoft.com/office/officeart/2018/2/layout/IconVerticalSolidList"/>
    <dgm:cxn modelId="{6F838E0D-479A-4948-AE12-F107FCE1FA6D}" type="presParOf" srcId="{DE9EEC74-AB01-40CF-9AF0-A4CF3C73768A}" destId="{620762FB-12A7-478C-933F-65960B160C25}" srcOrd="1" destOrd="0" presId="urn:microsoft.com/office/officeart/2018/2/layout/IconVerticalSolidList"/>
    <dgm:cxn modelId="{41FF503E-F541-4726-9FF8-5CBECB4347B4}" type="presParOf" srcId="{DE9EEC74-AB01-40CF-9AF0-A4CF3C73768A}" destId="{B1B1745D-B681-4DA9-8D9A-3DC318810E14}" srcOrd="2" destOrd="0" presId="urn:microsoft.com/office/officeart/2018/2/layout/IconVerticalSolidList"/>
    <dgm:cxn modelId="{E251167F-D607-431B-9BF3-AD06738D9D26}" type="presParOf" srcId="{B1B1745D-B681-4DA9-8D9A-3DC318810E14}" destId="{8C86E485-1FC5-452F-B9CD-4079C5F6EF51}" srcOrd="0" destOrd="0" presId="urn:microsoft.com/office/officeart/2018/2/layout/IconVerticalSolidList"/>
    <dgm:cxn modelId="{6B2A4982-D1F6-4AA4-BBE9-E84117CAB839}" type="presParOf" srcId="{B1B1745D-B681-4DA9-8D9A-3DC318810E14}" destId="{71CC135A-6C1D-4C4B-844F-CBFD5E0B2BA6}" srcOrd="1" destOrd="0" presId="urn:microsoft.com/office/officeart/2018/2/layout/IconVerticalSolidList"/>
    <dgm:cxn modelId="{D9F11AB8-89BF-4645-9191-F6EA52251851}" type="presParOf" srcId="{B1B1745D-B681-4DA9-8D9A-3DC318810E14}" destId="{91445260-9B7A-4F25-9F96-3FEAB4093179}" srcOrd="2" destOrd="0" presId="urn:microsoft.com/office/officeart/2018/2/layout/IconVerticalSolidList"/>
    <dgm:cxn modelId="{ED4FE196-6DDA-4DCA-A5F9-8C8A39C22D6C}" type="presParOf" srcId="{B1B1745D-B681-4DA9-8D9A-3DC318810E14}" destId="{D8351034-4B0D-4B42-A3A1-85F0E0E84651}" srcOrd="3" destOrd="0" presId="urn:microsoft.com/office/officeart/2018/2/layout/IconVerticalSolidList"/>
    <dgm:cxn modelId="{914F07A0-B725-4557-896C-30AD24F336A2}" type="presParOf" srcId="{DE9EEC74-AB01-40CF-9AF0-A4CF3C73768A}" destId="{ECCE8DA6-C6E7-4BD9-A235-1E58A2023838}" srcOrd="3" destOrd="0" presId="urn:microsoft.com/office/officeart/2018/2/layout/IconVerticalSolidList"/>
    <dgm:cxn modelId="{A52F5B91-2C8C-4F32-88FA-E013551D1549}" type="presParOf" srcId="{DE9EEC74-AB01-40CF-9AF0-A4CF3C73768A}" destId="{CBA5EC13-8C6A-47AD-83E0-4E593275B025}" srcOrd="4" destOrd="0" presId="urn:microsoft.com/office/officeart/2018/2/layout/IconVerticalSolidList"/>
    <dgm:cxn modelId="{4F6C0766-5520-4BC1-9C5E-9E995DA62281}" type="presParOf" srcId="{CBA5EC13-8C6A-47AD-83E0-4E593275B025}" destId="{6A47F76A-AF74-4447-B8C1-253104771332}" srcOrd="0" destOrd="0" presId="urn:microsoft.com/office/officeart/2018/2/layout/IconVerticalSolidList"/>
    <dgm:cxn modelId="{D797ECD0-5EAB-4AB5-8F10-D2A821CCB75E}" type="presParOf" srcId="{CBA5EC13-8C6A-47AD-83E0-4E593275B025}" destId="{9EBAD05E-89E6-40BD-AAEF-843AAFBCCFDA}" srcOrd="1" destOrd="0" presId="urn:microsoft.com/office/officeart/2018/2/layout/IconVerticalSolidList"/>
    <dgm:cxn modelId="{0A92C970-6745-4977-B52D-AC87055678E5}" type="presParOf" srcId="{CBA5EC13-8C6A-47AD-83E0-4E593275B025}" destId="{CBE4E820-028F-4133-AA6F-943C4BB2734B}" srcOrd="2" destOrd="0" presId="urn:microsoft.com/office/officeart/2018/2/layout/IconVerticalSolidList"/>
    <dgm:cxn modelId="{0F08ACE9-C4C0-4701-968D-09255759E431}" type="presParOf" srcId="{CBA5EC13-8C6A-47AD-83E0-4E593275B025}" destId="{811B5261-862E-44DA-B9CE-F32C1E9D3AE2}" srcOrd="3" destOrd="0" presId="urn:microsoft.com/office/officeart/2018/2/layout/IconVerticalSolidList"/>
    <dgm:cxn modelId="{F96F14E6-4253-4BCC-955D-E4E2B2910C6A}" type="presParOf" srcId="{DE9EEC74-AB01-40CF-9AF0-A4CF3C73768A}" destId="{41373EFB-99DD-4349-AAE0-B4EDA24F2622}" srcOrd="5" destOrd="0" presId="urn:microsoft.com/office/officeart/2018/2/layout/IconVerticalSolidList"/>
    <dgm:cxn modelId="{5C98F8EA-32F6-4A53-AB7B-7DC300E56AC3}" type="presParOf" srcId="{DE9EEC74-AB01-40CF-9AF0-A4CF3C73768A}" destId="{2FF80C20-95DD-4A9B-8A41-33DD23877790}" srcOrd="6" destOrd="0" presId="urn:microsoft.com/office/officeart/2018/2/layout/IconVerticalSolidList"/>
    <dgm:cxn modelId="{D5449DA4-4A36-470E-974B-1178E541E9E7}" type="presParOf" srcId="{2FF80C20-95DD-4A9B-8A41-33DD23877790}" destId="{7112A9E5-A652-4F78-96C8-CA64036C0993}" srcOrd="0" destOrd="0" presId="urn:microsoft.com/office/officeart/2018/2/layout/IconVerticalSolidList"/>
    <dgm:cxn modelId="{DC6C302D-C085-4A79-9041-5AB7C93542A4}" type="presParOf" srcId="{2FF80C20-95DD-4A9B-8A41-33DD23877790}" destId="{86B53B3D-8835-45EA-8383-13768504DB6D}" srcOrd="1" destOrd="0" presId="urn:microsoft.com/office/officeart/2018/2/layout/IconVerticalSolidList"/>
    <dgm:cxn modelId="{7DE8D7EC-B29B-4801-BEDA-564C82219614}" type="presParOf" srcId="{2FF80C20-95DD-4A9B-8A41-33DD23877790}" destId="{D9887648-C414-45F6-A866-6BE7B71F77C8}" srcOrd="2" destOrd="0" presId="urn:microsoft.com/office/officeart/2018/2/layout/IconVerticalSolidList"/>
    <dgm:cxn modelId="{010F6685-948B-420C-8AB9-FA2758C6EEB3}" type="presParOf" srcId="{2FF80C20-95DD-4A9B-8A41-33DD23877790}" destId="{56E93AA8-8A61-40D4-BBD3-2CEE6F741A9F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78A0CC9-4189-41D0-96BE-2A208B2FFE78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68F4E86F-27FA-418C-B94B-0E6E8F56D8DB}">
      <dgm:prSet/>
      <dgm:spPr/>
      <dgm:t>
        <a:bodyPr/>
        <a:lstStyle/>
        <a:p>
          <a:r>
            <a:rPr lang="pt-BR" i="1"/>
            <a:t>A existência de um manual de procedimentos e padrões é suficiente para a equipe produzir com qualidade. </a:t>
          </a:r>
          <a:endParaRPr lang="en-US"/>
        </a:p>
      </dgm:t>
    </dgm:pt>
    <dgm:pt modelId="{B2952C7C-089E-41CA-9FE2-0B226B6FF897}" type="parTrans" cxnId="{929C8372-4F22-470E-8995-5DC4DE9095C9}">
      <dgm:prSet/>
      <dgm:spPr/>
      <dgm:t>
        <a:bodyPr/>
        <a:lstStyle/>
        <a:p>
          <a:endParaRPr lang="en-US"/>
        </a:p>
      </dgm:t>
    </dgm:pt>
    <dgm:pt modelId="{BA5CA15D-9A0A-456A-8E75-FDA02335A75B}" type="sibTrans" cxnId="{929C8372-4F22-470E-8995-5DC4DE9095C9}">
      <dgm:prSet/>
      <dgm:spPr/>
      <dgm:t>
        <a:bodyPr/>
        <a:lstStyle/>
        <a:p>
          <a:endParaRPr lang="en-US"/>
        </a:p>
      </dgm:t>
    </dgm:pt>
    <dgm:pt modelId="{F6F0A02C-B236-4101-A2FA-2D7615635758}">
      <dgm:prSet/>
      <dgm:spPr/>
      <dgm:t>
        <a:bodyPr/>
        <a:lstStyle/>
        <a:p>
          <a:r>
            <a:rPr lang="pt-BR" i="1"/>
            <a:t>A empresa deve produzir com qualidade, pois tem ferramentas e computadores de última geração.</a:t>
          </a:r>
          <a:r>
            <a:rPr lang="pt-BR"/>
            <a:t> </a:t>
          </a:r>
          <a:endParaRPr lang="en-US"/>
        </a:p>
      </dgm:t>
    </dgm:pt>
    <dgm:pt modelId="{C95C4FC7-DFD2-43A8-9113-3104E1E40284}" type="parTrans" cxnId="{03B63F1A-FCFC-46EC-86D0-3569149D0799}">
      <dgm:prSet/>
      <dgm:spPr/>
      <dgm:t>
        <a:bodyPr/>
        <a:lstStyle/>
        <a:p>
          <a:endParaRPr lang="en-US"/>
        </a:p>
      </dgm:t>
    </dgm:pt>
    <dgm:pt modelId="{C16C1128-5009-49C5-BF5D-FC59EA16CA8A}" type="sibTrans" cxnId="{03B63F1A-FCFC-46EC-86D0-3569149D0799}">
      <dgm:prSet/>
      <dgm:spPr/>
      <dgm:t>
        <a:bodyPr/>
        <a:lstStyle/>
        <a:p>
          <a:endParaRPr lang="en-US"/>
        </a:p>
      </dgm:t>
    </dgm:pt>
    <dgm:pt modelId="{E4BB128C-4C9D-4523-85E0-C029271B8281}">
      <dgm:prSet/>
      <dgm:spPr/>
      <dgm:t>
        <a:bodyPr/>
        <a:lstStyle/>
        <a:p>
          <a:r>
            <a:rPr lang="pt-BR" i="1"/>
            <a:t>Se o projeto estiver atrasado sempre é possível adicionar mais programadores para cumprir o cronograma</a:t>
          </a:r>
          <a:r>
            <a:rPr lang="pt-BR"/>
            <a:t>. </a:t>
          </a:r>
          <a:endParaRPr lang="en-US"/>
        </a:p>
      </dgm:t>
    </dgm:pt>
    <dgm:pt modelId="{DF82C202-5331-44BA-8BCE-53A79E2F3B92}" type="parTrans" cxnId="{4B41206E-7DAC-4795-91F1-36AEAE19432E}">
      <dgm:prSet/>
      <dgm:spPr/>
      <dgm:t>
        <a:bodyPr/>
        <a:lstStyle/>
        <a:p>
          <a:endParaRPr lang="en-US"/>
        </a:p>
      </dgm:t>
    </dgm:pt>
    <dgm:pt modelId="{78E4B047-1EA0-4A3A-9ADA-D7C0483453E7}" type="sibTrans" cxnId="{4B41206E-7DAC-4795-91F1-36AEAE19432E}">
      <dgm:prSet/>
      <dgm:spPr/>
      <dgm:t>
        <a:bodyPr/>
        <a:lstStyle/>
        <a:p>
          <a:endParaRPr lang="en-US"/>
        </a:p>
      </dgm:t>
    </dgm:pt>
    <dgm:pt modelId="{FC655EFE-A502-45DC-827B-94D1C8D080C3}" type="pres">
      <dgm:prSet presAssocID="{F78A0CC9-4189-41D0-96BE-2A208B2FFE78}" presName="root" presStyleCnt="0">
        <dgm:presLayoutVars>
          <dgm:dir/>
          <dgm:resizeHandles val="exact"/>
        </dgm:presLayoutVars>
      </dgm:prSet>
      <dgm:spPr/>
    </dgm:pt>
    <dgm:pt modelId="{F4BD6820-A1CF-4023-84A7-6FA77037C5AE}" type="pres">
      <dgm:prSet presAssocID="{68F4E86F-27FA-418C-B94B-0E6E8F56D8DB}" presName="compNode" presStyleCnt="0"/>
      <dgm:spPr/>
    </dgm:pt>
    <dgm:pt modelId="{F045B867-3E34-459D-AC9A-37CB1F29BC10}" type="pres">
      <dgm:prSet presAssocID="{68F4E86F-27FA-418C-B94B-0E6E8F56D8DB}" presName="bgRect" presStyleLbl="bgShp" presStyleIdx="0" presStyleCnt="3"/>
      <dgm:spPr/>
    </dgm:pt>
    <dgm:pt modelId="{48E2F44A-DEAF-434B-8ABE-94027B54C1CC}" type="pres">
      <dgm:prSet presAssocID="{68F4E86F-27FA-418C-B94B-0E6E8F56D8DB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ght Bulb and Gear"/>
        </a:ext>
      </dgm:extLst>
    </dgm:pt>
    <dgm:pt modelId="{5B839A99-85D8-4979-8BF0-EE5DA8684E78}" type="pres">
      <dgm:prSet presAssocID="{68F4E86F-27FA-418C-B94B-0E6E8F56D8DB}" presName="spaceRect" presStyleCnt="0"/>
      <dgm:spPr/>
    </dgm:pt>
    <dgm:pt modelId="{CBE55144-4CA3-4577-A6A9-77CBDAAC08DB}" type="pres">
      <dgm:prSet presAssocID="{68F4E86F-27FA-418C-B94B-0E6E8F56D8DB}" presName="parTx" presStyleLbl="revTx" presStyleIdx="0" presStyleCnt="3">
        <dgm:presLayoutVars>
          <dgm:chMax val="0"/>
          <dgm:chPref val="0"/>
        </dgm:presLayoutVars>
      </dgm:prSet>
      <dgm:spPr/>
    </dgm:pt>
    <dgm:pt modelId="{4931CAB7-F2E2-48F6-BAB3-C1A5F695F9EF}" type="pres">
      <dgm:prSet presAssocID="{BA5CA15D-9A0A-456A-8E75-FDA02335A75B}" presName="sibTrans" presStyleCnt="0"/>
      <dgm:spPr/>
    </dgm:pt>
    <dgm:pt modelId="{53EAB388-B26D-4EB4-8D8A-E881908259A6}" type="pres">
      <dgm:prSet presAssocID="{F6F0A02C-B236-4101-A2FA-2D7615635758}" presName="compNode" presStyleCnt="0"/>
      <dgm:spPr/>
    </dgm:pt>
    <dgm:pt modelId="{A2F0BF8F-E375-4B0A-B34B-37E8A338936C}" type="pres">
      <dgm:prSet presAssocID="{F6F0A02C-B236-4101-A2FA-2D7615635758}" presName="bgRect" presStyleLbl="bgShp" presStyleIdx="1" presStyleCnt="3"/>
      <dgm:spPr/>
    </dgm:pt>
    <dgm:pt modelId="{411CEC31-16A2-47A3-B206-C20B70ADAE47}" type="pres">
      <dgm:prSet presAssocID="{F6F0A02C-B236-4101-A2FA-2D7615635758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E6D77FC9-0FE1-4271-8A0D-69283C57DF91}" type="pres">
      <dgm:prSet presAssocID="{F6F0A02C-B236-4101-A2FA-2D7615635758}" presName="spaceRect" presStyleCnt="0"/>
      <dgm:spPr/>
    </dgm:pt>
    <dgm:pt modelId="{F99B9E25-37A0-4B89-BDC1-F507D58048AC}" type="pres">
      <dgm:prSet presAssocID="{F6F0A02C-B236-4101-A2FA-2D7615635758}" presName="parTx" presStyleLbl="revTx" presStyleIdx="1" presStyleCnt="3">
        <dgm:presLayoutVars>
          <dgm:chMax val="0"/>
          <dgm:chPref val="0"/>
        </dgm:presLayoutVars>
      </dgm:prSet>
      <dgm:spPr/>
    </dgm:pt>
    <dgm:pt modelId="{E6D68E16-8140-4CCB-B31B-58FA8D5AE833}" type="pres">
      <dgm:prSet presAssocID="{C16C1128-5009-49C5-BF5D-FC59EA16CA8A}" presName="sibTrans" presStyleCnt="0"/>
      <dgm:spPr/>
    </dgm:pt>
    <dgm:pt modelId="{479B1436-D318-451B-B4A0-20310137683F}" type="pres">
      <dgm:prSet presAssocID="{E4BB128C-4C9D-4523-85E0-C029271B8281}" presName="compNode" presStyleCnt="0"/>
      <dgm:spPr/>
    </dgm:pt>
    <dgm:pt modelId="{39A0D3B3-60C8-4AE9-8690-C53F36C9499E}" type="pres">
      <dgm:prSet presAssocID="{E4BB128C-4C9D-4523-85E0-C029271B8281}" presName="bgRect" presStyleLbl="bgShp" presStyleIdx="2" presStyleCnt="3"/>
      <dgm:spPr/>
    </dgm:pt>
    <dgm:pt modelId="{AEA8B34E-D533-4108-A962-AEAB24455055}" type="pres">
      <dgm:prSet presAssocID="{E4BB128C-4C9D-4523-85E0-C029271B8281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Influencer"/>
        </a:ext>
      </dgm:extLst>
    </dgm:pt>
    <dgm:pt modelId="{610F81C5-88CE-4021-A333-9C996D2988F5}" type="pres">
      <dgm:prSet presAssocID="{E4BB128C-4C9D-4523-85E0-C029271B8281}" presName="spaceRect" presStyleCnt="0"/>
      <dgm:spPr/>
    </dgm:pt>
    <dgm:pt modelId="{06646A2D-904B-4580-BC94-EB7FE23066C0}" type="pres">
      <dgm:prSet presAssocID="{E4BB128C-4C9D-4523-85E0-C029271B8281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F0834009-66A0-4B82-A73C-20D86B87F3AE}" type="presOf" srcId="{68F4E86F-27FA-418C-B94B-0E6E8F56D8DB}" destId="{CBE55144-4CA3-4577-A6A9-77CBDAAC08DB}" srcOrd="0" destOrd="0" presId="urn:microsoft.com/office/officeart/2018/2/layout/IconVerticalSolidList"/>
    <dgm:cxn modelId="{03EABB17-AE49-4A26-89F8-0F4FD86511F9}" type="presOf" srcId="{E4BB128C-4C9D-4523-85E0-C029271B8281}" destId="{06646A2D-904B-4580-BC94-EB7FE23066C0}" srcOrd="0" destOrd="0" presId="urn:microsoft.com/office/officeart/2018/2/layout/IconVerticalSolidList"/>
    <dgm:cxn modelId="{03B63F1A-FCFC-46EC-86D0-3569149D0799}" srcId="{F78A0CC9-4189-41D0-96BE-2A208B2FFE78}" destId="{F6F0A02C-B236-4101-A2FA-2D7615635758}" srcOrd="1" destOrd="0" parTransId="{C95C4FC7-DFD2-43A8-9113-3104E1E40284}" sibTransId="{C16C1128-5009-49C5-BF5D-FC59EA16CA8A}"/>
    <dgm:cxn modelId="{4B41206E-7DAC-4795-91F1-36AEAE19432E}" srcId="{F78A0CC9-4189-41D0-96BE-2A208B2FFE78}" destId="{E4BB128C-4C9D-4523-85E0-C029271B8281}" srcOrd="2" destOrd="0" parTransId="{DF82C202-5331-44BA-8BCE-53A79E2F3B92}" sibTransId="{78E4B047-1EA0-4A3A-9ADA-D7C0483453E7}"/>
    <dgm:cxn modelId="{929C8372-4F22-470E-8995-5DC4DE9095C9}" srcId="{F78A0CC9-4189-41D0-96BE-2A208B2FFE78}" destId="{68F4E86F-27FA-418C-B94B-0E6E8F56D8DB}" srcOrd="0" destOrd="0" parTransId="{B2952C7C-089E-41CA-9FE2-0B226B6FF897}" sibTransId="{BA5CA15D-9A0A-456A-8E75-FDA02335A75B}"/>
    <dgm:cxn modelId="{B301FF96-2071-4315-B5B6-3028813164C8}" type="presOf" srcId="{F78A0CC9-4189-41D0-96BE-2A208B2FFE78}" destId="{FC655EFE-A502-45DC-827B-94D1C8D080C3}" srcOrd="0" destOrd="0" presId="urn:microsoft.com/office/officeart/2018/2/layout/IconVerticalSolidList"/>
    <dgm:cxn modelId="{7C58F5EA-84C4-4E75-8989-7D16F6093785}" type="presOf" srcId="{F6F0A02C-B236-4101-A2FA-2D7615635758}" destId="{F99B9E25-37A0-4B89-BDC1-F507D58048AC}" srcOrd="0" destOrd="0" presId="urn:microsoft.com/office/officeart/2018/2/layout/IconVerticalSolidList"/>
    <dgm:cxn modelId="{68ED5B01-FD0A-418D-B5C6-21FCE7E0B28E}" type="presParOf" srcId="{FC655EFE-A502-45DC-827B-94D1C8D080C3}" destId="{F4BD6820-A1CF-4023-84A7-6FA77037C5AE}" srcOrd="0" destOrd="0" presId="urn:microsoft.com/office/officeart/2018/2/layout/IconVerticalSolidList"/>
    <dgm:cxn modelId="{33400703-B314-4D07-A666-7B9472BA3404}" type="presParOf" srcId="{F4BD6820-A1CF-4023-84A7-6FA77037C5AE}" destId="{F045B867-3E34-459D-AC9A-37CB1F29BC10}" srcOrd="0" destOrd="0" presId="urn:microsoft.com/office/officeart/2018/2/layout/IconVerticalSolidList"/>
    <dgm:cxn modelId="{4777E476-1DAC-4D5B-9FF5-D6C1AB09AFFF}" type="presParOf" srcId="{F4BD6820-A1CF-4023-84A7-6FA77037C5AE}" destId="{48E2F44A-DEAF-434B-8ABE-94027B54C1CC}" srcOrd="1" destOrd="0" presId="urn:microsoft.com/office/officeart/2018/2/layout/IconVerticalSolidList"/>
    <dgm:cxn modelId="{856BC492-2B5C-4E59-8AFC-05C95ABB01AE}" type="presParOf" srcId="{F4BD6820-A1CF-4023-84A7-6FA77037C5AE}" destId="{5B839A99-85D8-4979-8BF0-EE5DA8684E78}" srcOrd="2" destOrd="0" presId="urn:microsoft.com/office/officeart/2018/2/layout/IconVerticalSolidList"/>
    <dgm:cxn modelId="{D77BC37C-199F-4397-862B-F1456E9A1CDD}" type="presParOf" srcId="{F4BD6820-A1CF-4023-84A7-6FA77037C5AE}" destId="{CBE55144-4CA3-4577-A6A9-77CBDAAC08DB}" srcOrd="3" destOrd="0" presId="urn:microsoft.com/office/officeart/2018/2/layout/IconVerticalSolidList"/>
    <dgm:cxn modelId="{4AB310DC-BCF9-4DF2-A009-2B77D00890A1}" type="presParOf" srcId="{FC655EFE-A502-45DC-827B-94D1C8D080C3}" destId="{4931CAB7-F2E2-48F6-BAB3-C1A5F695F9EF}" srcOrd="1" destOrd="0" presId="urn:microsoft.com/office/officeart/2018/2/layout/IconVerticalSolidList"/>
    <dgm:cxn modelId="{6CAD7543-B51F-4D18-948B-764BDA2A7909}" type="presParOf" srcId="{FC655EFE-A502-45DC-827B-94D1C8D080C3}" destId="{53EAB388-B26D-4EB4-8D8A-E881908259A6}" srcOrd="2" destOrd="0" presId="urn:microsoft.com/office/officeart/2018/2/layout/IconVerticalSolidList"/>
    <dgm:cxn modelId="{B547F0AB-B037-428A-BAF3-7EBB781FA957}" type="presParOf" srcId="{53EAB388-B26D-4EB4-8D8A-E881908259A6}" destId="{A2F0BF8F-E375-4B0A-B34B-37E8A338936C}" srcOrd="0" destOrd="0" presId="urn:microsoft.com/office/officeart/2018/2/layout/IconVerticalSolidList"/>
    <dgm:cxn modelId="{75425ECE-D498-4AE5-9BFF-AB96776BF85F}" type="presParOf" srcId="{53EAB388-B26D-4EB4-8D8A-E881908259A6}" destId="{411CEC31-16A2-47A3-B206-C20B70ADAE47}" srcOrd="1" destOrd="0" presId="urn:microsoft.com/office/officeart/2018/2/layout/IconVerticalSolidList"/>
    <dgm:cxn modelId="{0B13D4E0-3D2C-4FFB-B4DF-B63154ABC70F}" type="presParOf" srcId="{53EAB388-B26D-4EB4-8D8A-E881908259A6}" destId="{E6D77FC9-0FE1-4271-8A0D-69283C57DF91}" srcOrd="2" destOrd="0" presId="urn:microsoft.com/office/officeart/2018/2/layout/IconVerticalSolidList"/>
    <dgm:cxn modelId="{D4AE7084-0908-4FEC-A5CC-0C3AA09808B2}" type="presParOf" srcId="{53EAB388-B26D-4EB4-8D8A-E881908259A6}" destId="{F99B9E25-37A0-4B89-BDC1-F507D58048AC}" srcOrd="3" destOrd="0" presId="urn:microsoft.com/office/officeart/2018/2/layout/IconVerticalSolidList"/>
    <dgm:cxn modelId="{B3A38E54-83AA-488E-8C8F-D67DA4A01625}" type="presParOf" srcId="{FC655EFE-A502-45DC-827B-94D1C8D080C3}" destId="{E6D68E16-8140-4CCB-B31B-58FA8D5AE833}" srcOrd="3" destOrd="0" presId="urn:microsoft.com/office/officeart/2018/2/layout/IconVerticalSolidList"/>
    <dgm:cxn modelId="{E3C9A631-E3A1-46A0-98E4-3D1F1396CBFE}" type="presParOf" srcId="{FC655EFE-A502-45DC-827B-94D1C8D080C3}" destId="{479B1436-D318-451B-B4A0-20310137683F}" srcOrd="4" destOrd="0" presId="urn:microsoft.com/office/officeart/2018/2/layout/IconVerticalSolidList"/>
    <dgm:cxn modelId="{19887B91-DB56-47A1-83A9-EBDA5AC952B9}" type="presParOf" srcId="{479B1436-D318-451B-B4A0-20310137683F}" destId="{39A0D3B3-60C8-4AE9-8690-C53F36C9499E}" srcOrd="0" destOrd="0" presId="urn:microsoft.com/office/officeart/2018/2/layout/IconVerticalSolidList"/>
    <dgm:cxn modelId="{BC654743-E9D3-4990-975E-16B6699C4F78}" type="presParOf" srcId="{479B1436-D318-451B-B4A0-20310137683F}" destId="{AEA8B34E-D533-4108-A962-AEAB24455055}" srcOrd="1" destOrd="0" presId="urn:microsoft.com/office/officeart/2018/2/layout/IconVerticalSolidList"/>
    <dgm:cxn modelId="{D8321715-A33D-4FFF-9B23-B3F46E7BE2E0}" type="presParOf" srcId="{479B1436-D318-451B-B4A0-20310137683F}" destId="{610F81C5-88CE-4021-A333-9C996D2988F5}" srcOrd="2" destOrd="0" presId="urn:microsoft.com/office/officeart/2018/2/layout/IconVerticalSolidList"/>
    <dgm:cxn modelId="{71304EA8-C8FB-4DF4-95D5-6C16469B5428}" type="presParOf" srcId="{479B1436-D318-451B-B4A0-20310137683F}" destId="{06646A2D-904B-4580-BC94-EB7FE23066C0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22947BA3-9550-4A7F-9BB9-B213BA9623A0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AB05F183-158E-47A0-827D-5B4EF1D39958}">
      <dgm:prSet/>
      <dgm:spPr/>
      <dgm:t>
        <a:bodyPr/>
        <a:lstStyle/>
        <a:p>
          <a:r>
            <a:rPr lang="pt-BR"/>
            <a:t>Uma declaração geral de objetivos é suficiente para iniciar a fase de programação. Os detalhes podem ser adicionados depois. </a:t>
          </a:r>
          <a:endParaRPr lang="en-US"/>
        </a:p>
      </dgm:t>
    </dgm:pt>
    <dgm:pt modelId="{1BC34E59-4F48-4394-91BC-1720392AB9EB}" type="parTrans" cxnId="{7FBDDFD3-3E15-4500-B8A9-0D0377CE58D7}">
      <dgm:prSet/>
      <dgm:spPr/>
      <dgm:t>
        <a:bodyPr/>
        <a:lstStyle/>
        <a:p>
          <a:endParaRPr lang="en-US"/>
        </a:p>
      </dgm:t>
    </dgm:pt>
    <dgm:pt modelId="{CDD37D26-3B6A-4DAA-B0D9-238E9DAD5B35}" type="sibTrans" cxnId="{7FBDDFD3-3E15-4500-B8A9-0D0377CE58D7}">
      <dgm:prSet/>
      <dgm:spPr/>
      <dgm:t>
        <a:bodyPr/>
        <a:lstStyle/>
        <a:p>
          <a:endParaRPr lang="en-US"/>
        </a:p>
      </dgm:t>
    </dgm:pt>
    <dgm:pt modelId="{7BCE3314-5D2C-421C-A66F-D8381E8AB58D}">
      <dgm:prSet/>
      <dgm:spPr/>
      <dgm:t>
        <a:bodyPr/>
        <a:lstStyle/>
        <a:p>
          <a:r>
            <a:rPr lang="pt-BR"/>
            <a:t>Os requisitos mudam com freqüência, mas sempre é possível acomodá-los, pois o software é flexível. </a:t>
          </a:r>
          <a:endParaRPr lang="en-US"/>
        </a:p>
      </dgm:t>
    </dgm:pt>
    <dgm:pt modelId="{9FCAC607-87B5-4256-9FF5-CB92B4BC9269}" type="parTrans" cxnId="{9E7887C9-4160-4207-B221-49307C785274}">
      <dgm:prSet/>
      <dgm:spPr/>
      <dgm:t>
        <a:bodyPr/>
        <a:lstStyle/>
        <a:p>
          <a:endParaRPr lang="en-US"/>
        </a:p>
      </dgm:t>
    </dgm:pt>
    <dgm:pt modelId="{35DAF2F7-4967-4304-A2A1-5877280E4C70}" type="sibTrans" cxnId="{9E7887C9-4160-4207-B221-49307C785274}">
      <dgm:prSet/>
      <dgm:spPr/>
      <dgm:t>
        <a:bodyPr/>
        <a:lstStyle/>
        <a:p>
          <a:endParaRPr lang="en-US"/>
        </a:p>
      </dgm:t>
    </dgm:pt>
    <dgm:pt modelId="{4E9DBB42-2EF7-4AAF-B35E-BB4CFE025531}">
      <dgm:prSet/>
      <dgm:spPr/>
      <dgm:t>
        <a:bodyPr/>
        <a:lstStyle/>
        <a:p>
          <a:r>
            <a:rPr lang="pt-BR"/>
            <a:t>Eu sei do que preciso.</a:t>
          </a:r>
          <a:endParaRPr lang="en-US"/>
        </a:p>
      </dgm:t>
    </dgm:pt>
    <dgm:pt modelId="{7F0D05D8-3B51-4DC0-A818-E5F991F757C5}" type="parTrans" cxnId="{F616CF09-C645-4F19-BF78-5EB6CAFF9278}">
      <dgm:prSet/>
      <dgm:spPr/>
      <dgm:t>
        <a:bodyPr/>
        <a:lstStyle/>
        <a:p>
          <a:endParaRPr lang="en-US"/>
        </a:p>
      </dgm:t>
    </dgm:pt>
    <dgm:pt modelId="{37C7B015-4918-4345-A4FB-4C03F4D2904A}" type="sibTrans" cxnId="{F616CF09-C645-4F19-BF78-5EB6CAFF9278}">
      <dgm:prSet/>
      <dgm:spPr/>
      <dgm:t>
        <a:bodyPr/>
        <a:lstStyle/>
        <a:p>
          <a:endParaRPr lang="en-US"/>
        </a:p>
      </dgm:t>
    </dgm:pt>
    <dgm:pt modelId="{FADB0953-E12D-4D2D-A4AC-D33B4D6928B1}" type="pres">
      <dgm:prSet presAssocID="{22947BA3-9550-4A7F-9BB9-B213BA9623A0}" presName="root" presStyleCnt="0">
        <dgm:presLayoutVars>
          <dgm:dir/>
          <dgm:resizeHandles val="exact"/>
        </dgm:presLayoutVars>
      </dgm:prSet>
      <dgm:spPr/>
    </dgm:pt>
    <dgm:pt modelId="{1D22143B-3BA9-4B84-92E4-AAEFEDC0FB16}" type="pres">
      <dgm:prSet presAssocID="{AB05F183-158E-47A0-827D-5B4EF1D39958}" presName="compNode" presStyleCnt="0"/>
      <dgm:spPr/>
    </dgm:pt>
    <dgm:pt modelId="{802EB694-8982-42ED-9797-7BC93EA94EA4}" type="pres">
      <dgm:prSet presAssocID="{AB05F183-158E-47A0-827D-5B4EF1D39958}" presName="bgRect" presStyleLbl="bgShp" presStyleIdx="0" presStyleCnt="3"/>
      <dgm:spPr/>
    </dgm:pt>
    <dgm:pt modelId="{28EEC9F5-672B-49A5-B5E0-6041D61DE94B}" type="pres">
      <dgm:prSet presAssocID="{AB05F183-158E-47A0-827D-5B4EF1D39958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ingerprint"/>
        </a:ext>
      </dgm:extLst>
    </dgm:pt>
    <dgm:pt modelId="{A5C0C602-5AE8-4069-9FDA-09CAEAAFE400}" type="pres">
      <dgm:prSet presAssocID="{AB05F183-158E-47A0-827D-5B4EF1D39958}" presName="spaceRect" presStyleCnt="0"/>
      <dgm:spPr/>
    </dgm:pt>
    <dgm:pt modelId="{14CD0100-ED90-495D-90E1-76F260E906F9}" type="pres">
      <dgm:prSet presAssocID="{AB05F183-158E-47A0-827D-5B4EF1D39958}" presName="parTx" presStyleLbl="revTx" presStyleIdx="0" presStyleCnt="3">
        <dgm:presLayoutVars>
          <dgm:chMax val="0"/>
          <dgm:chPref val="0"/>
        </dgm:presLayoutVars>
      </dgm:prSet>
      <dgm:spPr/>
    </dgm:pt>
    <dgm:pt modelId="{01683113-B728-4DE0-AD21-D6435B1C26F6}" type="pres">
      <dgm:prSet presAssocID="{CDD37D26-3B6A-4DAA-B0D9-238E9DAD5B35}" presName="sibTrans" presStyleCnt="0"/>
      <dgm:spPr/>
    </dgm:pt>
    <dgm:pt modelId="{3A53B6BE-FED3-4DB3-BFE4-62C8978F997E}" type="pres">
      <dgm:prSet presAssocID="{7BCE3314-5D2C-421C-A66F-D8381E8AB58D}" presName="compNode" presStyleCnt="0"/>
      <dgm:spPr/>
    </dgm:pt>
    <dgm:pt modelId="{96DF0826-17F2-4CDF-A22E-EF83ACE478E0}" type="pres">
      <dgm:prSet presAssocID="{7BCE3314-5D2C-421C-A66F-D8381E8AB58D}" presName="bgRect" presStyleLbl="bgShp" presStyleIdx="1" presStyleCnt="3"/>
      <dgm:spPr/>
    </dgm:pt>
    <dgm:pt modelId="{A7200055-4D38-496D-B2B7-7C35267826F0}" type="pres">
      <dgm:prSet presAssocID="{7BCE3314-5D2C-421C-A66F-D8381E8AB58D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eploy"/>
        </a:ext>
      </dgm:extLst>
    </dgm:pt>
    <dgm:pt modelId="{B10B9855-1E82-492E-B5EF-3432E1A7512C}" type="pres">
      <dgm:prSet presAssocID="{7BCE3314-5D2C-421C-A66F-D8381E8AB58D}" presName="spaceRect" presStyleCnt="0"/>
      <dgm:spPr/>
    </dgm:pt>
    <dgm:pt modelId="{0788C842-E35F-4EB3-ADC2-9B2FFF361445}" type="pres">
      <dgm:prSet presAssocID="{7BCE3314-5D2C-421C-A66F-D8381E8AB58D}" presName="parTx" presStyleLbl="revTx" presStyleIdx="1" presStyleCnt="3">
        <dgm:presLayoutVars>
          <dgm:chMax val="0"/>
          <dgm:chPref val="0"/>
        </dgm:presLayoutVars>
      </dgm:prSet>
      <dgm:spPr/>
    </dgm:pt>
    <dgm:pt modelId="{D7F4A215-F9E4-4A2F-82C1-27015756D452}" type="pres">
      <dgm:prSet presAssocID="{35DAF2F7-4967-4304-A2A1-5877280E4C70}" presName="sibTrans" presStyleCnt="0"/>
      <dgm:spPr/>
    </dgm:pt>
    <dgm:pt modelId="{71DBD3CF-46C7-451C-9C3D-CCBC8DC24839}" type="pres">
      <dgm:prSet presAssocID="{4E9DBB42-2EF7-4AAF-B35E-BB4CFE025531}" presName="compNode" presStyleCnt="0"/>
      <dgm:spPr/>
    </dgm:pt>
    <dgm:pt modelId="{736CC862-213B-4308-A2F8-1241E4FF1DF9}" type="pres">
      <dgm:prSet presAssocID="{4E9DBB42-2EF7-4AAF-B35E-BB4CFE025531}" presName="bgRect" presStyleLbl="bgShp" presStyleIdx="2" presStyleCnt="3"/>
      <dgm:spPr/>
    </dgm:pt>
    <dgm:pt modelId="{ECD7367D-1A48-47AB-94A0-BF566906F709}" type="pres">
      <dgm:prSet presAssocID="{4E9DBB42-2EF7-4AAF-B35E-BB4CFE025531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at"/>
        </a:ext>
      </dgm:extLst>
    </dgm:pt>
    <dgm:pt modelId="{AC1FBAF0-6047-47CE-904B-A2BE5BA05E34}" type="pres">
      <dgm:prSet presAssocID="{4E9DBB42-2EF7-4AAF-B35E-BB4CFE025531}" presName="spaceRect" presStyleCnt="0"/>
      <dgm:spPr/>
    </dgm:pt>
    <dgm:pt modelId="{ACFCCE39-81B0-460B-95BE-024AF5E1B607}" type="pres">
      <dgm:prSet presAssocID="{4E9DBB42-2EF7-4AAF-B35E-BB4CFE025531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F616CF09-C645-4F19-BF78-5EB6CAFF9278}" srcId="{22947BA3-9550-4A7F-9BB9-B213BA9623A0}" destId="{4E9DBB42-2EF7-4AAF-B35E-BB4CFE025531}" srcOrd="2" destOrd="0" parTransId="{7F0D05D8-3B51-4DC0-A818-E5F991F757C5}" sibTransId="{37C7B015-4918-4345-A4FB-4C03F4D2904A}"/>
    <dgm:cxn modelId="{D588A53A-AFE0-4263-8C95-9BC2FBD39DAA}" type="presOf" srcId="{7BCE3314-5D2C-421C-A66F-D8381E8AB58D}" destId="{0788C842-E35F-4EB3-ADC2-9B2FFF361445}" srcOrd="0" destOrd="0" presId="urn:microsoft.com/office/officeart/2018/2/layout/IconVerticalSolidList"/>
    <dgm:cxn modelId="{561FBE97-4CDC-4138-AF36-329A0D71C0A2}" type="presOf" srcId="{4E9DBB42-2EF7-4AAF-B35E-BB4CFE025531}" destId="{ACFCCE39-81B0-460B-95BE-024AF5E1B607}" srcOrd="0" destOrd="0" presId="urn:microsoft.com/office/officeart/2018/2/layout/IconVerticalSolidList"/>
    <dgm:cxn modelId="{B5575DA1-D72E-45FF-B553-EB4BB9D20631}" type="presOf" srcId="{22947BA3-9550-4A7F-9BB9-B213BA9623A0}" destId="{FADB0953-E12D-4D2D-A4AC-D33B4D6928B1}" srcOrd="0" destOrd="0" presId="urn:microsoft.com/office/officeart/2018/2/layout/IconVerticalSolidList"/>
    <dgm:cxn modelId="{62A33AB4-F09D-4B2F-B9F1-1E345C932586}" type="presOf" srcId="{AB05F183-158E-47A0-827D-5B4EF1D39958}" destId="{14CD0100-ED90-495D-90E1-76F260E906F9}" srcOrd="0" destOrd="0" presId="urn:microsoft.com/office/officeart/2018/2/layout/IconVerticalSolidList"/>
    <dgm:cxn modelId="{9E7887C9-4160-4207-B221-49307C785274}" srcId="{22947BA3-9550-4A7F-9BB9-B213BA9623A0}" destId="{7BCE3314-5D2C-421C-A66F-D8381E8AB58D}" srcOrd="1" destOrd="0" parTransId="{9FCAC607-87B5-4256-9FF5-CB92B4BC9269}" sibTransId="{35DAF2F7-4967-4304-A2A1-5877280E4C70}"/>
    <dgm:cxn modelId="{7FBDDFD3-3E15-4500-B8A9-0D0377CE58D7}" srcId="{22947BA3-9550-4A7F-9BB9-B213BA9623A0}" destId="{AB05F183-158E-47A0-827D-5B4EF1D39958}" srcOrd="0" destOrd="0" parTransId="{1BC34E59-4F48-4394-91BC-1720392AB9EB}" sibTransId="{CDD37D26-3B6A-4DAA-B0D9-238E9DAD5B35}"/>
    <dgm:cxn modelId="{AF69E9F3-506F-4987-861A-8857EB99AEC6}" type="presParOf" srcId="{FADB0953-E12D-4D2D-A4AC-D33B4D6928B1}" destId="{1D22143B-3BA9-4B84-92E4-AAEFEDC0FB16}" srcOrd="0" destOrd="0" presId="urn:microsoft.com/office/officeart/2018/2/layout/IconVerticalSolidList"/>
    <dgm:cxn modelId="{4AC87593-2754-4031-9595-DE4530DB5243}" type="presParOf" srcId="{1D22143B-3BA9-4B84-92E4-AAEFEDC0FB16}" destId="{802EB694-8982-42ED-9797-7BC93EA94EA4}" srcOrd="0" destOrd="0" presId="urn:microsoft.com/office/officeart/2018/2/layout/IconVerticalSolidList"/>
    <dgm:cxn modelId="{2308CA6C-C85F-42BA-BDBF-9B17E7D9F027}" type="presParOf" srcId="{1D22143B-3BA9-4B84-92E4-AAEFEDC0FB16}" destId="{28EEC9F5-672B-49A5-B5E0-6041D61DE94B}" srcOrd="1" destOrd="0" presId="urn:microsoft.com/office/officeart/2018/2/layout/IconVerticalSolidList"/>
    <dgm:cxn modelId="{B9BA9C8C-9FE5-43C8-9D07-FDF347D9504A}" type="presParOf" srcId="{1D22143B-3BA9-4B84-92E4-AAEFEDC0FB16}" destId="{A5C0C602-5AE8-4069-9FDA-09CAEAAFE400}" srcOrd="2" destOrd="0" presId="urn:microsoft.com/office/officeart/2018/2/layout/IconVerticalSolidList"/>
    <dgm:cxn modelId="{67B79E10-DBDD-4798-B57E-0574FC6A9E83}" type="presParOf" srcId="{1D22143B-3BA9-4B84-92E4-AAEFEDC0FB16}" destId="{14CD0100-ED90-495D-90E1-76F260E906F9}" srcOrd="3" destOrd="0" presId="urn:microsoft.com/office/officeart/2018/2/layout/IconVerticalSolidList"/>
    <dgm:cxn modelId="{C97A28F3-F03A-4E14-85A0-32997BE818F1}" type="presParOf" srcId="{FADB0953-E12D-4D2D-A4AC-D33B4D6928B1}" destId="{01683113-B728-4DE0-AD21-D6435B1C26F6}" srcOrd="1" destOrd="0" presId="urn:microsoft.com/office/officeart/2018/2/layout/IconVerticalSolidList"/>
    <dgm:cxn modelId="{D67134A2-42F5-45FE-971D-43CBB7F96A58}" type="presParOf" srcId="{FADB0953-E12D-4D2D-A4AC-D33B4D6928B1}" destId="{3A53B6BE-FED3-4DB3-BFE4-62C8978F997E}" srcOrd="2" destOrd="0" presId="urn:microsoft.com/office/officeart/2018/2/layout/IconVerticalSolidList"/>
    <dgm:cxn modelId="{93F760B4-01FE-4EA7-8E36-F7BFF1501D30}" type="presParOf" srcId="{3A53B6BE-FED3-4DB3-BFE4-62C8978F997E}" destId="{96DF0826-17F2-4CDF-A22E-EF83ACE478E0}" srcOrd="0" destOrd="0" presId="urn:microsoft.com/office/officeart/2018/2/layout/IconVerticalSolidList"/>
    <dgm:cxn modelId="{37A219CE-B529-47F6-88DC-D216C2EEE0AF}" type="presParOf" srcId="{3A53B6BE-FED3-4DB3-BFE4-62C8978F997E}" destId="{A7200055-4D38-496D-B2B7-7C35267826F0}" srcOrd="1" destOrd="0" presId="urn:microsoft.com/office/officeart/2018/2/layout/IconVerticalSolidList"/>
    <dgm:cxn modelId="{FE9B5844-B258-48BC-9BE9-89BC1F0E2886}" type="presParOf" srcId="{3A53B6BE-FED3-4DB3-BFE4-62C8978F997E}" destId="{B10B9855-1E82-492E-B5EF-3432E1A7512C}" srcOrd="2" destOrd="0" presId="urn:microsoft.com/office/officeart/2018/2/layout/IconVerticalSolidList"/>
    <dgm:cxn modelId="{B79EFDD4-8A63-4208-AAB2-F94BACD500E9}" type="presParOf" srcId="{3A53B6BE-FED3-4DB3-BFE4-62C8978F997E}" destId="{0788C842-E35F-4EB3-ADC2-9B2FFF361445}" srcOrd="3" destOrd="0" presId="urn:microsoft.com/office/officeart/2018/2/layout/IconVerticalSolidList"/>
    <dgm:cxn modelId="{4D41A867-2B4E-40A8-BE43-FC043F86C1F2}" type="presParOf" srcId="{FADB0953-E12D-4D2D-A4AC-D33B4D6928B1}" destId="{D7F4A215-F9E4-4A2F-82C1-27015756D452}" srcOrd="3" destOrd="0" presId="urn:microsoft.com/office/officeart/2018/2/layout/IconVerticalSolidList"/>
    <dgm:cxn modelId="{FE55F56C-8438-4979-BDC2-EE9D1A066B5C}" type="presParOf" srcId="{FADB0953-E12D-4D2D-A4AC-D33B4D6928B1}" destId="{71DBD3CF-46C7-451C-9C3D-CCBC8DC24839}" srcOrd="4" destOrd="0" presId="urn:microsoft.com/office/officeart/2018/2/layout/IconVerticalSolidList"/>
    <dgm:cxn modelId="{1CCE3E33-8436-4472-A8C4-1FDB9C563993}" type="presParOf" srcId="{71DBD3CF-46C7-451C-9C3D-CCBC8DC24839}" destId="{736CC862-213B-4308-A2F8-1241E4FF1DF9}" srcOrd="0" destOrd="0" presId="urn:microsoft.com/office/officeart/2018/2/layout/IconVerticalSolidList"/>
    <dgm:cxn modelId="{BAD0794B-6869-4240-A68C-2429E36766C8}" type="presParOf" srcId="{71DBD3CF-46C7-451C-9C3D-CCBC8DC24839}" destId="{ECD7367D-1A48-47AB-94A0-BF566906F709}" srcOrd="1" destOrd="0" presId="urn:microsoft.com/office/officeart/2018/2/layout/IconVerticalSolidList"/>
    <dgm:cxn modelId="{C23CE1EC-AC25-4F55-B0FB-8359E595399B}" type="presParOf" srcId="{71DBD3CF-46C7-451C-9C3D-CCBC8DC24839}" destId="{AC1FBAF0-6047-47CE-904B-A2BE5BA05E34}" srcOrd="2" destOrd="0" presId="urn:microsoft.com/office/officeart/2018/2/layout/IconVerticalSolidList"/>
    <dgm:cxn modelId="{9A2756EE-5ADD-4CC4-AF5B-F56226BFB0E9}" type="presParOf" srcId="{71DBD3CF-46C7-451C-9C3D-CCBC8DC24839}" destId="{ACFCCE39-81B0-460B-95BE-024AF5E1B607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4AB1EECF-31B4-4812-8EDB-3366587936EC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F1FF086B-E5E4-44A5-AAF7-993B1EC206CE}">
      <dgm:prSet/>
      <dgm:spPr/>
      <dgm:t>
        <a:bodyPr/>
        <a:lstStyle/>
        <a:p>
          <a:r>
            <a:rPr lang="pt-BR"/>
            <a:t>Assim que o programa for colocado em operação nosso trabalho terminou.</a:t>
          </a:r>
          <a:endParaRPr lang="en-US"/>
        </a:p>
      </dgm:t>
    </dgm:pt>
    <dgm:pt modelId="{ED074B94-FE20-4D1C-83A4-A83D580B0559}" type="parTrans" cxnId="{286A3F30-BE37-49AD-BDE4-8D24BA32180A}">
      <dgm:prSet/>
      <dgm:spPr/>
      <dgm:t>
        <a:bodyPr/>
        <a:lstStyle/>
        <a:p>
          <a:endParaRPr lang="en-US"/>
        </a:p>
      </dgm:t>
    </dgm:pt>
    <dgm:pt modelId="{99388C18-9937-4CFA-9A0E-E06F22D7D3AF}" type="sibTrans" cxnId="{286A3F30-BE37-49AD-BDE4-8D24BA32180A}">
      <dgm:prSet/>
      <dgm:spPr/>
      <dgm:t>
        <a:bodyPr/>
        <a:lstStyle/>
        <a:p>
          <a:endParaRPr lang="en-US"/>
        </a:p>
      </dgm:t>
    </dgm:pt>
    <dgm:pt modelId="{B347A51E-AC65-4843-BE7E-B2FDA176EE48}">
      <dgm:prSet/>
      <dgm:spPr/>
      <dgm:t>
        <a:bodyPr/>
        <a:lstStyle/>
        <a:p>
          <a:r>
            <a:rPr lang="pt-BR"/>
            <a:t>Enquanto o programa não estiver funcionando, não será possível avaliar sua qualidade. </a:t>
          </a:r>
          <a:endParaRPr lang="en-US"/>
        </a:p>
      </dgm:t>
    </dgm:pt>
    <dgm:pt modelId="{EA50AFB1-15D7-4632-BA84-8D5D1E459EB7}" type="parTrans" cxnId="{085D2F8A-A1AD-4919-B2D0-989DFA868ADE}">
      <dgm:prSet/>
      <dgm:spPr/>
      <dgm:t>
        <a:bodyPr/>
        <a:lstStyle/>
        <a:p>
          <a:endParaRPr lang="en-US"/>
        </a:p>
      </dgm:t>
    </dgm:pt>
    <dgm:pt modelId="{F6E82646-818D-498B-AB07-501434F4701C}" type="sibTrans" cxnId="{085D2F8A-A1AD-4919-B2D0-989DFA868ADE}">
      <dgm:prSet/>
      <dgm:spPr/>
      <dgm:t>
        <a:bodyPr/>
        <a:lstStyle/>
        <a:p>
          <a:endParaRPr lang="en-US"/>
        </a:p>
      </dgm:t>
    </dgm:pt>
    <dgm:pt modelId="{AA30D77D-253E-4845-9CC2-E6F851438243}">
      <dgm:prSet/>
      <dgm:spPr/>
      <dgm:t>
        <a:bodyPr/>
        <a:lstStyle/>
        <a:p>
          <a:r>
            <a:rPr lang="pt-BR"/>
            <a:t>Se eu esquecer alguma coisa, posso arrumar depois. </a:t>
          </a:r>
          <a:endParaRPr lang="en-US"/>
        </a:p>
      </dgm:t>
    </dgm:pt>
    <dgm:pt modelId="{6D24DE11-CAF0-4620-84DE-ABA0BD7F9640}" type="parTrans" cxnId="{06DD65C4-37D2-4D31-96F5-FFC4E31ACE7E}">
      <dgm:prSet/>
      <dgm:spPr/>
      <dgm:t>
        <a:bodyPr/>
        <a:lstStyle/>
        <a:p>
          <a:endParaRPr lang="en-US"/>
        </a:p>
      </dgm:t>
    </dgm:pt>
    <dgm:pt modelId="{8FAE9F20-BDD0-4EE4-9D7B-BA49FF414109}" type="sibTrans" cxnId="{06DD65C4-37D2-4D31-96F5-FFC4E31ACE7E}">
      <dgm:prSet/>
      <dgm:spPr/>
      <dgm:t>
        <a:bodyPr/>
        <a:lstStyle/>
        <a:p>
          <a:endParaRPr lang="en-US"/>
        </a:p>
      </dgm:t>
    </dgm:pt>
    <dgm:pt modelId="{0DE45BE9-5229-41FF-BC79-63F7D499B727}">
      <dgm:prSet/>
      <dgm:spPr/>
      <dgm:t>
        <a:bodyPr/>
        <a:lstStyle/>
        <a:p>
          <a:r>
            <a:rPr lang="pt-BR"/>
            <a:t>A única entrega importante em um projeto de software é o software funcionando. </a:t>
          </a:r>
          <a:endParaRPr lang="en-US"/>
        </a:p>
      </dgm:t>
    </dgm:pt>
    <dgm:pt modelId="{CACE5525-880F-4632-9699-9DE95076338A}" type="parTrans" cxnId="{8A21847F-BAC8-4D29-930E-97F44E995C23}">
      <dgm:prSet/>
      <dgm:spPr/>
      <dgm:t>
        <a:bodyPr/>
        <a:lstStyle/>
        <a:p>
          <a:endParaRPr lang="en-US"/>
        </a:p>
      </dgm:t>
    </dgm:pt>
    <dgm:pt modelId="{21C0B5A6-51C8-4EC9-9425-4AE2EFF503B9}" type="sibTrans" cxnId="{8A21847F-BAC8-4D29-930E-97F44E995C23}">
      <dgm:prSet/>
      <dgm:spPr/>
      <dgm:t>
        <a:bodyPr/>
        <a:lstStyle/>
        <a:p>
          <a:endParaRPr lang="en-US"/>
        </a:p>
      </dgm:t>
    </dgm:pt>
    <dgm:pt modelId="{FD309F86-5373-425D-AD92-666D92BB235D}" type="pres">
      <dgm:prSet presAssocID="{4AB1EECF-31B4-4812-8EDB-3366587936EC}" presName="root" presStyleCnt="0">
        <dgm:presLayoutVars>
          <dgm:dir/>
          <dgm:resizeHandles val="exact"/>
        </dgm:presLayoutVars>
      </dgm:prSet>
      <dgm:spPr/>
    </dgm:pt>
    <dgm:pt modelId="{6222960C-4331-45FD-862E-2D00CD9A757D}" type="pres">
      <dgm:prSet presAssocID="{F1FF086B-E5E4-44A5-AAF7-993B1EC206CE}" presName="compNode" presStyleCnt="0"/>
      <dgm:spPr/>
    </dgm:pt>
    <dgm:pt modelId="{907C5F41-6C8F-4BBB-9170-FFC3D65FAF0E}" type="pres">
      <dgm:prSet presAssocID="{F1FF086B-E5E4-44A5-AAF7-993B1EC206CE}" presName="bgRect" presStyleLbl="bgShp" presStyleIdx="0" presStyleCnt="4"/>
      <dgm:spPr/>
    </dgm:pt>
    <dgm:pt modelId="{6040BB21-B2BA-43D2-8014-A4237AE5AC56}" type="pres">
      <dgm:prSet presAssocID="{F1FF086B-E5E4-44A5-AAF7-993B1EC206CE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elder"/>
        </a:ext>
      </dgm:extLst>
    </dgm:pt>
    <dgm:pt modelId="{2F5D5287-D4AA-4A8B-A78C-A05F40656958}" type="pres">
      <dgm:prSet presAssocID="{F1FF086B-E5E4-44A5-AAF7-993B1EC206CE}" presName="spaceRect" presStyleCnt="0"/>
      <dgm:spPr/>
    </dgm:pt>
    <dgm:pt modelId="{E2C07E23-51B0-4394-900F-39CDB4D82B7C}" type="pres">
      <dgm:prSet presAssocID="{F1FF086B-E5E4-44A5-AAF7-993B1EC206CE}" presName="parTx" presStyleLbl="revTx" presStyleIdx="0" presStyleCnt="4">
        <dgm:presLayoutVars>
          <dgm:chMax val="0"/>
          <dgm:chPref val="0"/>
        </dgm:presLayoutVars>
      </dgm:prSet>
      <dgm:spPr/>
    </dgm:pt>
    <dgm:pt modelId="{139FC98B-37E1-4A6A-956A-4E774B0BE1CD}" type="pres">
      <dgm:prSet presAssocID="{99388C18-9937-4CFA-9A0E-E06F22D7D3AF}" presName="sibTrans" presStyleCnt="0"/>
      <dgm:spPr/>
    </dgm:pt>
    <dgm:pt modelId="{BFE2D3B1-E931-4B8D-A1E2-3EC315445DB1}" type="pres">
      <dgm:prSet presAssocID="{B347A51E-AC65-4843-BE7E-B2FDA176EE48}" presName="compNode" presStyleCnt="0"/>
      <dgm:spPr/>
    </dgm:pt>
    <dgm:pt modelId="{DF4AE978-18EB-4AD5-9DDA-0AE5E13CE4A0}" type="pres">
      <dgm:prSet presAssocID="{B347A51E-AC65-4843-BE7E-B2FDA176EE48}" presName="bgRect" presStyleLbl="bgShp" presStyleIdx="1" presStyleCnt="4"/>
      <dgm:spPr/>
    </dgm:pt>
    <dgm:pt modelId="{E679E4BA-316E-49B1-A74C-B9B0F5699B81}" type="pres">
      <dgm:prSet presAssocID="{B347A51E-AC65-4843-BE7E-B2FDA176EE48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esentation with Checklist"/>
        </a:ext>
      </dgm:extLst>
    </dgm:pt>
    <dgm:pt modelId="{64600C27-78F2-406B-A0D6-FB12DDF65D4B}" type="pres">
      <dgm:prSet presAssocID="{B347A51E-AC65-4843-BE7E-B2FDA176EE48}" presName="spaceRect" presStyleCnt="0"/>
      <dgm:spPr/>
    </dgm:pt>
    <dgm:pt modelId="{7509E043-66CF-4D7B-AC13-7DA6ECECB86D}" type="pres">
      <dgm:prSet presAssocID="{B347A51E-AC65-4843-BE7E-B2FDA176EE48}" presName="parTx" presStyleLbl="revTx" presStyleIdx="1" presStyleCnt="4">
        <dgm:presLayoutVars>
          <dgm:chMax val="0"/>
          <dgm:chPref val="0"/>
        </dgm:presLayoutVars>
      </dgm:prSet>
      <dgm:spPr/>
    </dgm:pt>
    <dgm:pt modelId="{6004C2C3-5BCB-4170-8B14-CFEFE09CD8A9}" type="pres">
      <dgm:prSet presAssocID="{F6E82646-818D-498B-AB07-501434F4701C}" presName="sibTrans" presStyleCnt="0"/>
      <dgm:spPr/>
    </dgm:pt>
    <dgm:pt modelId="{909E2E5F-07E3-402E-9D2E-F4172498360C}" type="pres">
      <dgm:prSet presAssocID="{AA30D77D-253E-4845-9CC2-E6F851438243}" presName="compNode" presStyleCnt="0"/>
      <dgm:spPr/>
    </dgm:pt>
    <dgm:pt modelId="{89B1D37D-8C42-4D7F-87CD-C1A032102C73}" type="pres">
      <dgm:prSet presAssocID="{AA30D77D-253E-4845-9CC2-E6F851438243}" presName="bgRect" presStyleLbl="bgShp" presStyleIdx="2" presStyleCnt="4"/>
      <dgm:spPr/>
    </dgm:pt>
    <dgm:pt modelId="{9AC49168-520A-454D-8F47-53B6DA11F376}" type="pres">
      <dgm:prSet presAssocID="{AA30D77D-253E-4845-9CC2-E6F851438243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keleton"/>
        </a:ext>
      </dgm:extLst>
    </dgm:pt>
    <dgm:pt modelId="{73C4A23E-A77F-4293-9913-5825CE745AD4}" type="pres">
      <dgm:prSet presAssocID="{AA30D77D-253E-4845-9CC2-E6F851438243}" presName="spaceRect" presStyleCnt="0"/>
      <dgm:spPr/>
    </dgm:pt>
    <dgm:pt modelId="{C70E7786-B0C1-4F0F-ABF7-6AB95AFE3753}" type="pres">
      <dgm:prSet presAssocID="{AA30D77D-253E-4845-9CC2-E6F851438243}" presName="parTx" presStyleLbl="revTx" presStyleIdx="2" presStyleCnt="4">
        <dgm:presLayoutVars>
          <dgm:chMax val="0"/>
          <dgm:chPref val="0"/>
        </dgm:presLayoutVars>
      </dgm:prSet>
      <dgm:spPr/>
    </dgm:pt>
    <dgm:pt modelId="{8DA838AF-F96E-4E77-B97C-1311360572B7}" type="pres">
      <dgm:prSet presAssocID="{8FAE9F20-BDD0-4EE4-9D7B-BA49FF414109}" presName="sibTrans" presStyleCnt="0"/>
      <dgm:spPr/>
    </dgm:pt>
    <dgm:pt modelId="{9CD15302-ADC1-41FE-92F8-C9250DC076EC}" type="pres">
      <dgm:prSet presAssocID="{0DE45BE9-5229-41FF-BC79-63F7D499B727}" presName="compNode" presStyleCnt="0"/>
      <dgm:spPr/>
    </dgm:pt>
    <dgm:pt modelId="{4D0FFC61-C65A-4EED-A1A7-899AED411314}" type="pres">
      <dgm:prSet presAssocID="{0DE45BE9-5229-41FF-BC79-63F7D499B727}" presName="bgRect" presStyleLbl="bgShp" presStyleIdx="3" presStyleCnt="4"/>
      <dgm:spPr/>
    </dgm:pt>
    <dgm:pt modelId="{10364BB6-D34C-497C-8A00-BFC47B776449}" type="pres">
      <dgm:prSet presAssocID="{0DE45BE9-5229-41FF-BC79-63F7D499B727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000BE071-10ED-4173-85F2-9C11AAF9A846}" type="pres">
      <dgm:prSet presAssocID="{0DE45BE9-5229-41FF-BC79-63F7D499B727}" presName="spaceRect" presStyleCnt="0"/>
      <dgm:spPr/>
    </dgm:pt>
    <dgm:pt modelId="{BE538B97-2AAE-4B0C-A11A-8CEF18BF4EE1}" type="pres">
      <dgm:prSet presAssocID="{0DE45BE9-5229-41FF-BC79-63F7D499B727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286A3F30-BE37-49AD-BDE4-8D24BA32180A}" srcId="{4AB1EECF-31B4-4812-8EDB-3366587936EC}" destId="{F1FF086B-E5E4-44A5-AAF7-993B1EC206CE}" srcOrd="0" destOrd="0" parTransId="{ED074B94-FE20-4D1C-83A4-A83D580B0559}" sibTransId="{99388C18-9937-4CFA-9A0E-E06F22D7D3AF}"/>
    <dgm:cxn modelId="{65D58C36-6366-46B0-B4EB-A0FAF64ED85D}" type="presOf" srcId="{F1FF086B-E5E4-44A5-AAF7-993B1EC206CE}" destId="{E2C07E23-51B0-4394-900F-39CDB4D82B7C}" srcOrd="0" destOrd="0" presId="urn:microsoft.com/office/officeart/2018/2/layout/IconVerticalSolidList"/>
    <dgm:cxn modelId="{939A7C61-E73C-443B-A98E-12E137457B22}" type="presOf" srcId="{AA30D77D-253E-4845-9CC2-E6F851438243}" destId="{C70E7786-B0C1-4F0F-ABF7-6AB95AFE3753}" srcOrd="0" destOrd="0" presId="urn:microsoft.com/office/officeart/2018/2/layout/IconVerticalSolidList"/>
    <dgm:cxn modelId="{8A21847F-BAC8-4D29-930E-97F44E995C23}" srcId="{4AB1EECF-31B4-4812-8EDB-3366587936EC}" destId="{0DE45BE9-5229-41FF-BC79-63F7D499B727}" srcOrd="3" destOrd="0" parTransId="{CACE5525-880F-4632-9699-9DE95076338A}" sibTransId="{21C0B5A6-51C8-4EC9-9425-4AE2EFF503B9}"/>
    <dgm:cxn modelId="{085D2F8A-A1AD-4919-B2D0-989DFA868ADE}" srcId="{4AB1EECF-31B4-4812-8EDB-3366587936EC}" destId="{B347A51E-AC65-4843-BE7E-B2FDA176EE48}" srcOrd="1" destOrd="0" parTransId="{EA50AFB1-15D7-4632-BA84-8D5D1E459EB7}" sibTransId="{F6E82646-818D-498B-AB07-501434F4701C}"/>
    <dgm:cxn modelId="{21B1D5A0-CD53-4EA8-B086-BCEC46EDD9D5}" type="presOf" srcId="{4AB1EECF-31B4-4812-8EDB-3366587936EC}" destId="{FD309F86-5373-425D-AD92-666D92BB235D}" srcOrd="0" destOrd="0" presId="urn:microsoft.com/office/officeart/2018/2/layout/IconVerticalSolidList"/>
    <dgm:cxn modelId="{3776BBB4-B850-43E8-9894-6C5E2B5309A8}" type="presOf" srcId="{B347A51E-AC65-4843-BE7E-B2FDA176EE48}" destId="{7509E043-66CF-4D7B-AC13-7DA6ECECB86D}" srcOrd="0" destOrd="0" presId="urn:microsoft.com/office/officeart/2018/2/layout/IconVerticalSolidList"/>
    <dgm:cxn modelId="{06DD65C4-37D2-4D31-96F5-FFC4E31ACE7E}" srcId="{4AB1EECF-31B4-4812-8EDB-3366587936EC}" destId="{AA30D77D-253E-4845-9CC2-E6F851438243}" srcOrd="2" destOrd="0" parTransId="{6D24DE11-CAF0-4620-84DE-ABA0BD7F9640}" sibTransId="{8FAE9F20-BDD0-4EE4-9D7B-BA49FF414109}"/>
    <dgm:cxn modelId="{0CD052C9-97EA-4B25-BC1E-1CE1ED1D256F}" type="presOf" srcId="{0DE45BE9-5229-41FF-BC79-63F7D499B727}" destId="{BE538B97-2AAE-4B0C-A11A-8CEF18BF4EE1}" srcOrd="0" destOrd="0" presId="urn:microsoft.com/office/officeart/2018/2/layout/IconVerticalSolidList"/>
    <dgm:cxn modelId="{5E949E0C-0783-4BF1-93E8-9A8E4BD7B44B}" type="presParOf" srcId="{FD309F86-5373-425D-AD92-666D92BB235D}" destId="{6222960C-4331-45FD-862E-2D00CD9A757D}" srcOrd="0" destOrd="0" presId="urn:microsoft.com/office/officeart/2018/2/layout/IconVerticalSolidList"/>
    <dgm:cxn modelId="{C20A73CB-C311-4403-90A4-A89140D99F6B}" type="presParOf" srcId="{6222960C-4331-45FD-862E-2D00CD9A757D}" destId="{907C5F41-6C8F-4BBB-9170-FFC3D65FAF0E}" srcOrd="0" destOrd="0" presId="urn:microsoft.com/office/officeart/2018/2/layout/IconVerticalSolidList"/>
    <dgm:cxn modelId="{DFE3448F-7F46-49E5-A216-D8BD97155C42}" type="presParOf" srcId="{6222960C-4331-45FD-862E-2D00CD9A757D}" destId="{6040BB21-B2BA-43D2-8014-A4237AE5AC56}" srcOrd="1" destOrd="0" presId="urn:microsoft.com/office/officeart/2018/2/layout/IconVerticalSolidList"/>
    <dgm:cxn modelId="{86FDC5B8-99DF-4A86-8AB4-BC3B44E1E358}" type="presParOf" srcId="{6222960C-4331-45FD-862E-2D00CD9A757D}" destId="{2F5D5287-D4AA-4A8B-A78C-A05F40656958}" srcOrd="2" destOrd="0" presId="urn:microsoft.com/office/officeart/2018/2/layout/IconVerticalSolidList"/>
    <dgm:cxn modelId="{952B3E1B-3C67-477E-8DBA-3F412969412D}" type="presParOf" srcId="{6222960C-4331-45FD-862E-2D00CD9A757D}" destId="{E2C07E23-51B0-4394-900F-39CDB4D82B7C}" srcOrd="3" destOrd="0" presId="urn:microsoft.com/office/officeart/2018/2/layout/IconVerticalSolidList"/>
    <dgm:cxn modelId="{818EFCB3-1CF3-43CD-80E5-BC12B57A0B53}" type="presParOf" srcId="{FD309F86-5373-425D-AD92-666D92BB235D}" destId="{139FC98B-37E1-4A6A-956A-4E774B0BE1CD}" srcOrd="1" destOrd="0" presId="urn:microsoft.com/office/officeart/2018/2/layout/IconVerticalSolidList"/>
    <dgm:cxn modelId="{EE68B391-C640-49E6-A43E-44B9434C3DF4}" type="presParOf" srcId="{FD309F86-5373-425D-AD92-666D92BB235D}" destId="{BFE2D3B1-E931-4B8D-A1E2-3EC315445DB1}" srcOrd="2" destOrd="0" presId="urn:microsoft.com/office/officeart/2018/2/layout/IconVerticalSolidList"/>
    <dgm:cxn modelId="{B50B82AA-FE59-4A02-8985-77F370C72B15}" type="presParOf" srcId="{BFE2D3B1-E931-4B8D-A1E2-3EC315445DB1}" destId="{DF4AE978-18EB-4AD5-9DDA-0AE5E13CE4A0}" srcOrd="0" destOrd="0" presId="urn:microsoft.com/office/officeart/2018/2/layout/IconVerticalSolidList"/>
    <dgm:cxn modelId="{88C9F68E-05BE-4FB6-854F-45669AEBFCC4}" type="presParOf" srcId="{BFE2D3B1-E931-4B8D-A1E2-3EC315445DB1}" destId="{E679E4BA-316E-49B1-A74C-B9B0F5699B81}" srcOrd="1" destOrd="0" presId="urn:microsoft.com/office/officeart/2018/2/layout/IconVerticalSolidList"/>
    <dgm:cxn modelId="{0CB4BA83-82AB-47E4-9C40-4151ECFF0AF3}" type="presParOf" srcId="{BFE2D3B1-E931-4B8D-A1E2-3EC315445DB1}" destId="{64600C27-78F2-406B-A0D6-FB12DDF65D4B}" srcOrd="2" destOrd="0" presId="urn:microsoft.com/office/officeart/2018/2/layout/IconVerticalSolidList"/>
    <dgm:cxn modelId="{8D2DAF6A-FCB0-4B67-B813-5753223ACDA2}" type="presParOf" srcId="{BFE2D3B1-E931-4B8D-A1E2-3EC315445DB1}" destId="{7509E043-66CF-4D7B-AC13-7DA6ECECB86D}" srcOrd="3" destOrd="0" presId="urn:microsoft.com/office/officeart/2018/2/layout/IconVerticalSolidList"/>
    <dgm:cxn modelId="{C7E7F2EF-D4F6-4158-9663-38A581230246}" type="presParOf" srcId="{FD309F86-5373-425D-AD92-666D92BB235D}" destId="{6004C2C3-5BCB-4170-8B14-CFEFE09CD8A9}" srcOrd="3" destOrd="0" presId="urn:microsoft.com/office/officeart/2018/2/layout/IconVerticalSolidList"/>
    <dgm:cxn modelId="{196E2EF9-B187-43C5-836D-EAC9B40A7836}" type="presParOf" srcId="{FD309F86-5373-425D-AD92-666D92BB235D}" destId="{909E2E5F-07E3-402E-9D2E-F4172498360C}" srcOrd="4" destOrd="0" presId="urn:microsoft.com/office/officeart/2018/2/layout/IconVerticalSolidList"/>
    <dgm:cxn modelId="{54450EEB-DC3E-400E-96F5-A214863F418E}" type="presParOf" srcId="{909E2E5F-07E3-402E-9D2E-F4172498360C}" destId="{89B1D37D-8C42-4D7F-87CD-C1A032102C73}" srcOrd="0" destOrd="0" presId="urn:microsoft.com/office/officeart/2018/2/layout/IconVerticalSolidList"/>
    <dgm:cxn modelId="{69DAD031-8F23-452A-9B08-32CDAEB0CD79}" type="presParOf" srcId="{909E2E5F-07E3-402E-9D2E-F4172498360C}" destId="{9AC49168-520A-454D-8F47-53B6DA11F376}" srcOrd="1" destOrd="0" presId="urn:microsoft.com/office/officeart/2018/2/layout/IconVerticalSolidList"/>
    <dgm:cxn modelId="{0CB68FC8-00B7-4DD4-9B09-6F137B7013C3}" type="presParOf" srcId="{909E2E5F-07E3-402E-9D2E-F4172498360C}" destId="{73C4A23E-A77F-4293-9913-5825CE745AD4}" srcOrd="2" destOrd="0" presId="urn:microsoft.com/office/officeart/2018/2/layout/IconVerticalSolidList"/>
    <dgm:cxn modelId="{D5126F28-D595-41B2-AE36-BB76B9EA16F5}" type="presParOf" srcId="{909E2E5F-07E3-402E-9D2E-F4172498360C}" destId="{C70E7786-B0C1-4F0F-ABF7-6AB95AFE3753}" srcOrd="3" destOrd="0" presId="urn:microsoft.com/office/officeart/2018/2/layout/IconVerticalSolidList"/>
    <dgm:cxn modelId="{700D8234-12BA-4EB4-A3BC-4FF7ED4497A0}" type="presParOf" srcId="{FD309F86-5373-425D-AD92-666D92BB235D}" destId="{8DA838AF-F96E-4E77-B97C-1311360572B7}" srcOrd="5" destOrd="0" presId="urn:microsoft.com/office/officeart/2018/2/layout/IconVerticalSolidList"/>
    <dgm:cxn modelId="{A8CAC8D9-1D02-4EAB-8451-22C587AA27A0}" type="presParOf" srcId="{FD309F86-5373-425D-AD92-666D92BB235D}" destId="{9CD15302-ADC1-41FE-92F8-C9250DC076EC}" srcOrd="6" destOrd="0" presId="urn:microsoft.com/office/officeart/2018/2/layout/IconVerticalSolidList"/>
    <dgm:cxn modelId="{1E98AD95-E314-4EA3-8F6F-5C165B6B4E03}" type="presParOf" srcId="{9CD15302-ADC1-41FE-92F8-C9250DC076EC}" destId="{4D0FFC61-C65A-4EED-A1A7-899AED411314}" srcOrd="0" destOrd="0" presId="urn:microsoft.com/office/officeart/2018/2/layout/IconVerticalSolidList"/>
    <dgm:cxn modelId="{7DB8F3AB-26A2-4C0C-BA0F-939263411766}" type="presParOf" srcId="{9CD15302-ADC1-41FE-92F8-C9250DC076EC}" destId="{10364BB6-D34C-497C-8A00-BFC47B776449}" srcOrd="1" destOrd="0" presId="urn:microsoft.com/office/officeart/2018/2/layout/IconVerticalSolidList"/>
    <dgm:cxn modelId="{7E1117F8-0DBB-4896-9573-DE067E66A905}" type="presParOf" srcId="{9CD15302-ADC1-41FE-92F8-C9250DC076EC}" destId="{000BE071-10ED-4173-85F2-9C11AAF9A846}" srcOrd="2" destOrd="0" presId="urn:microsoft.com/office/officeart/2018/2/layout/IconVerticalSolidList"/>
    <dgm:cxn modelId="{A4CC86FC-872C-4F12-A5CD-C9A3B6D80B3D}" type="presParOf" srcId="{9CD15302-ADC1-41FE-92F8-C9250DC076EC}" destId="{BE538B97-2AAE-4B0C-A11A-8CEF18BF4EE1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22C91C51-02D0-4464-8E16-0BA964ACF550}" type="doc">
      <dgm:prSet loTypeId="urn:microsoft.com/office/officeart/2018/2/layout/IconLabelList" loCatId="icon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2CB0F28C-0FED-4209-9E84-DD351C63F366}">
      <dgm:prSet/>
      <dgm:spPr/>
      <dgm:t>
        <a:bodyPr/>
        <a:lstStyle/>
        <a:p>
          <a:r>
            <a:rPr lang="pt-BR"/>
            <a:t>O teste do software ou sua verificação formal pode remover todos os erros. </a:t>
          </a:r>
          <a:endParaRPr lang="en-US"/>
        </a:p>
      </dgm:t>
    </dgm:pt>
    <dgm:pt modelId="{E15A4060-02D8-4867-A948-3DF5AB0DAC33}" type="parTrans" cxnId="{2132C487-4647-4234-8449-83562010604D}">
      <dgm:prSet/>
      <dgm:spPr/>
      <dgm:t>
        <a:bodyPr/>
        <a:lstStyle/>
        <a:p>
          <a:endParaRPr lang="en-US"/>
        </a:p>
      </dgm:t>
    </dgm:pt>
    <dgm:pt modelId="{A4198579-495F-4018-AA83-9D1B17009A61}" type="sibTrans" cxnId="{2132C487-4647-4234-8449-83562010604D}">
      <dgm:prSet/>
      <dgm:spPr/>
      <dgm:t>
        <a:bodyPr/>
        <a:lstStyle/>
        <a:p>
          <a:endParaRPr lang="en-US"/>
        </a:p>
      </dgm:t>
    </dgm:pt>
    <dgm:pt modelId="{43D10864-DCBB-47E3-82EF-EA1E09C4C0A1}">
      <dgm:prSet/>
      <dgm:spPr/>
      <dgm:t>
        <a:bodyPr/>
        <a:lstStyle/>
        <a:p>
          <a:r>
            <a:rPr lang="pt-BR"/>
            <a:t>Aumentar a confiabilidade do software aumenta a segurança. </a:t>
          </a:r>
          <a:endParaRPr lang="en-US"/>
        </a:p>
      </dgm:t>
    </dgm:pt>
    <dgm:pt modelId="{0EF3CFEB-4391-4668-B1DF-A547466A0265}" type="parTrans" cxnId="{F7283DCC-9120-4AAE-BDCA-494EF3AFA817}">
      <dgm:prSet/>
      <dgm:spPr/>
      <dgm:t>
        <a:bodyPr/>
        <a:lstStyle/>
        <a:p>
          <a:endParaRPr lang="en-US"/>
        </a:p>
      </dgm:t>
    </dgm:pt>
    <dgm:pt modelId="{B8B02BCA-4FC6-4044-97F1-2BB61AED7682}" type="sibTrans" cxnId="{F7283DCC-9120-4AAE-BDCA-494EF3AFA817}">
      <dgm:prSet/>
      <dgm:spPr/>
      <dgm:t>
        <a:bodyPr/>
        <a:lstStyle/>
        <a:p>
          <a:endParaRPr lang="en-US"/>
        </a:p>
      </dgm:t>
    </dgm:pt>
    <dgm:pt modelId="{0DFFB78F-7011-402D-8BE7-8DE1F0B13EF6}">
      <dgm:prSet/>
      <dgm:spPr/>
      <dgm:t>
        <a:bodyPr/>
        <a:lstStyle/>
        <a:p>
          <a:r>
            <a:rPr lang="pt-BR"/>
            <a:t>O reuso de software aumenta a segurança. </a:t>
          </a:r>
          <a:endParaRPr lang="en-US"/>
        </a:p>
      </dgm:t>
    </dgm:pt>
    <dgm:pt modelId="{59C61C5E-E42C-4679-9698-5D0042410EA5}" type="parTrans" cxnId="{889590E5-DA4D-4000-A2F6-0D698371741A}">
      <dgm:prSet/>
      <dgm:spPr/>
      <dgm:t>
        <a:bodyPr/>
        <a:lstStyle/>
        <a:p>
          <a:endParaRPr lang="en-US"/>
        </a:p>
      </dgm:t>
    </dgm:pt>
    <dgm:pt modelId="{3622C7C0-93B8-49F3-A81C-3589DD70DFC8}" type="sibTrans" cxnId="{889590E5-DA4D-4000-A2F6-0D698371741A}">
      <dgm:prSet/>
      <dgm:spPr/>
      <dgm:t>
        <a:bodyPr/>
        <a:lstStyle/>
        <a:p>
          <a:endParaRPr lang="en-US"/>
        </a:p>
      </dgm:t>
    </dgm:pt>
    <dgm:pt modelId="{7FCE0538-915B-460B-94AE-7CB93A7190FF}" type="pres">
      <dgm:prSet presAssocID="{22C91C51-02D0-4464-8E16-0BA964ACF550}" presName="root" presStyleCnt="0">
        <dgm:presLayoutVars>
          <dgm:dir/>
          <dgm:resizeHandles val="exact"/>
        </dgm:presLayoutVars>
      </dgm:prSet>
      <dgm:spPr/>
    </dgm:pt>
    <dgm:pt modelId="{19B70D94-021B-4EF3-AAB8-719FC8525D00}" type="pres">
      <dgm:prSet presAssocID="{2CB0F28C-0FED-4209-9E84-DD351C63F366}" presName="compNode" presStyleCnt="0"/>
      <dgm:spPr/>
    </dgm:pt>
    <dgm:pt modelId="{A7031715-674D-4EC6-B8C5-3CE1ED4E3BDF}" type="pres">
      <dgm:prSet presAssocID="{2CB0F28C-0FED-4209-9E84-DD351C63F366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ose"/>
        </a:ext>
      </dgm:extLst>
    </dgm:pt>
    <dgm:pt modelId="{4BFAF6AD-6961-42E4-A4B0-E6730270DEBC}" type="pres">
      <dgm:prSet presAssocID="{2CB0F28C-0FED-4209-9E84-DD351C63F366}" presName="spaceRect" presStyleCnt="0"/>
      <dgm:spPr/>
    </dgm:pt>
    <dgm:pt modelId="{881FFB06-68FA-4617-B948-DB504BF2736B}" type="pres">
      <dgm:prSet presAssocID="{2CB0F28C-0FED-4209-9E84-DD351C63F366}" presName="textRect" presStyleLbl="revTx" presStyleIdx="0" presStyleCnt="3">
        <dgm:presLayoutVars>
          <dgm:chMax val="1"/>
          <dgm:chPref val="1"/>
        </dgm:presLayoutVars>
      </dgm:prSet>
      <dgm:spPr/>
    </dgm:pt>
    <dgm:pt modelId="{27E83148-4546-4E87-B25E-90D18BEF60CF}" type="pres">
      <dgm:prSet presAssocID="{A4198579-495F-4018-AA83-9D1B17009A61}" presName="sibTrans" presStyleCnt="0"/>
      <dgm:spPr/>
    </dgm:pt>
    <dgm:pt modelId="{63740391-B548-43AB-8056-17845EA88DE5}" type="pres">
      <dgm:prSet presAssocID="{43D10864-DCBB-47E3-82EF-EA1E09C4C0A1}" presName="compNode" presStyleCnt="0"/>
      <dgm:spPr/>
    </dgm:pt>
    <dgm:pt modelId="{A7757996-FE03-4C25-8C56-BBE13998CF59}" type="pres">
      <dgm:prSet presAssocID="{43D10864-DCBB-47E3-82EF-EA1E09C4C0A1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Graph with Upward Trend"/>
        </a:ext>
      </dgm:extLst>
    </dgm:pt>
    <dgm:pt modelId="{69D310DF-3E25-4B33-B1B2-02D680D1A8CD}" type="pres">
      <dgm:prSet presAssocID="{43D10864-DCBB-47E3-82EF-EA1E09C4C0A1}" presName="spaceRect" presStyleCnt="0"/>
      <dgm:spPr/>
    </dgm:pt>
    <dgm:pt modelId="{B52B4220-65C2-48F6-91AD-EA19D00491E2}" type="pres">
      <dgm:prSet presAssocID="{43D10864-DCBB-47E3-82EF-EA1E09C4C0A1}" presName="textRect" presStyleLbl="revTx" presStyleIdx="1" presStyleCnt="3">
        <dgm:presLayoutVars>
          <dgm:chMax val="1"/>
          <dgm:chPref val="1"/>
        </dgm:presLayoutVars>
      </dgm:prSet>
      <dgm:spPr/>
    </dgm:pt>
    <dgm:pt modelId="{5275A8F1-4CD6-4BDB-BE59-B2A8059FDCA2}" type="pres">
      <dgm:prSet presAssocID="{B8B02BCA-4FC6-4044-97F1-2BB61AED7682}" presName="sibTrans" presStyleCnt="0"/>
      <dgm:spPr/>
    </dgm:pt>
    <dgm:pt modelId="{C0D08A64-1636-4D89-9678-2416F073AE5D}" type="pres">
      <dgm:prSet presAssocID="{0DFFB78F-7011-402D-8BE7-8DE1F0B13EF6}" presName="compNode" presStyleCnt="0"/>
      <dgm:spPr/>
    </dgm:pt>
    <dgm:pt modelId="{ACA1ABB9-E8C6-459E-9921-2F882ABE6D7F}" type="pres">
      <dgm:prSet presAssocID="{0DFFB78F-7011-402D-8BE7-8DE1F0B13EF6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ock"/>
        </a:ext>
      </dgm:extLst>
    </dgm:pt>
    <dgm:pt modelId="{31A4F519-6237-4DC5-B710-3AD6FD0A4502}" type="pres">
      <dgm:prSet presAssocID="{0DFFB78F-7011-402D-8BE7-8DE1F0B13EF6}" presName="spaceRect" presStyleCnt="0"/>
      <dgm:spPr/>
    </dgm:pt>
    <dgm:pt modelId="{4E2CE801-2E4D-4F08-8889-D594DABBA2E4}" type="pres">
      <dgm:prSet presAssocID="{0DFFB78F-7011-402D-8BE7-8DE1F0B13EF6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8B205418-3C69-4882-B36B-5CD2AD3686C4}" type="presOf" srcId="{2CB0F28C-0FED-4209-9E84-DD351C63F366}" destId="{881FFB06-68FA-4617-B948-DB504BF2736B}" srcOrd="0" destOrd="0" presId="urn:microsoft.com/office/officeart/2018/2/layout/IconLabelList"/>
    <dgm:cxn modelId="{22BCA82E-B2E8-4499-B622-409F6D94AE86}" type="presOf" srcId="{43D10864-DCBB-47E3-82EF-EA1E09C4C0A1}" destId="{B52B4220-65C2-48F6-91AD-EA19D00491E2}" srcOrd="0" destOrd="0" presId="urn:microsoft.com/office/officeart/2018/2/layout/IconLabelList"/>
    <dgm:cxn modelId="{4121BC58-89FD-4921-B57B-9FE679629613}" type="presOf" srcId="{22C91C51-02D0-4464-8E16-0BA964ACF550}" destId="{7FCE0538-915B-460B-94AE-7CB93A7190FF}" srcOrd="0" destOrd="0" presId="urn:microsoft.com/office/officeart/2018/2/layout/IconLabelList"/>
    <dgm:cxn modelId="{2132C487-4647-4234-8449-83562010604D}" srcId="{22C91C51-02D0-4464-8E16-0BA964ACF550}" destId="{2CB0F28C-0FED-4209-9E84-DD351C63F366}" srcOrd="0" destOrd="0" parTransId="{E15A4060-02D8-4867-A948-3DF5AB0DAC33}" sibTransId="{A4198579-495F-4018-AA83-9D1B17009A61}"/>
    <dgm:cxn modelId="{5BFA3EAE-BD4A-4B52-A869-C696DD3A0F37}" type="presOf" srcId="{0DFFB78F-7011-402D-8BE7-8DE1F0B13EF6}" destId="{4E2CE801-2E4D-4F08-8889-D594DABBA2E4}" srcOrd="0" destOrd="0" presId="urn:microsoft.com/office/officeart/2018/2/layout/IconLabelList"/>
    <dgm:cxn modelId="{F7283DCC-9120-4AAE-BDCA-494EF3AFA817}" srcId="{22C91C51-02D0-4464-8E16-0BA964ACF550}" destId="{43D10864-DCBB-47E3-82EF-EA1E09C4C0A1}" srcOrd="1" destOrd="0" parTransId="{0EF3CFEB-4391-4668-B1DF-A547466A0265}" sibTransId="{B8B02BCA-4FC6-4044-97F1-2BB61AED7682}"/>
    <dgm:cxn modelId="{889590E5-DA4D-4000-A2F6-0D698371741A}" srcId="{22C91C51-02D0-4464-8E16-0BA964ACF550}" destId="{0DFFB78F-7011-402D-8BE7-8DE1F0B13EF6}" srcOrd="2" destOrd="0" parTransId="{59C61C5E-E42C-4679-9698-5D0042410EA5}" sibTransId="{3622C7C0-93B8-49F3-A81C-3589DD70DFC8}"/>
    <dgm:cxn modelId="{DDFB0943-AF59-4AA3-8C91-4B965C70B205}" type="presParOf" srcId="{7FCE0538-915B-460B-94AE-7CB93A7190FF}" destId="{19B70D94-021B-4EF3-AAB8-719FC8525D00}" srcOrd="0" destOrd="0" presId="urn:microsoft.com/office/officeart/2018/2/layout/IconLabelList"/>
    <dgm:cxn modelId="{09AE56F3-E1AA-4232-890C-320ACD2B0A2B}" type="presParOf" srcId="{19B70D94-021B-4EF3-AAB8-719FC8525D00}" destId="{A7031715-674D-4EC6-B8C5-3CE1ED4E3BDF}" srcOrd="0" destOrd="0" presId="urn:microsoft.com/office/officeart/2018/2/layout/IconLabelList"/>
    <dgm:cxn modelId="{ADDEADFC-16E0-459F-B4CB-06D630EABF7C}" type="presParOf" srcId="{19B70D94-021B-4EF3-AAB8-719FC8525D00}" destId="{4BFAF6AD-6961-42E4-A4B0-E6730270DEBC}" srcOrd="1" destOrd="0" presId="urn:microsoft.com/office/officeart/2018/2/layout/IconLabelList"/>
    <dgm:cxn modelId="{E1F36C9B-5A40-4B10-B043-4C908E807A40}" type="presParOf" srcId="{19B70D94-021B-4EF3-AAB8-719FC8525D00}" destId="{881FFB06-68FA-4617-B948-DB504BF2736B}" srcOrd="2" destOrd="0" presId="urn:microsoft.com/office/officeart/2018/2/layout/IconLabelList"/>
    <dgm:cxn modelId="{E6CB85A9-FCCE-4784-81B9-3F298C324EEA}" type="presParOf" srcId="{7FCE0538-915B-460B-94AE-7CB93A7190FF}" destId="{27E83148-4546-4E87-B25E-90D18BEF60CF}" srcOrd="1" destOrd="0" presId="urn:microsoft.com/office/officeart/2018/2/layout/IconLabelList"/>
    <dgm:cxn modelId="{5C67BFCC-D4B6-4508-9528-9EAB66E0743E}" type="presParOf" srcId="{7FCE0538-915B-460B-94AE-7CB93A7190FF}" destId="{63740391-B548-43AB-8056-17845EA88DE5}" srcOrd="2" destOrd="0" presId="urn:microsoft.com/office/officeart/2018/2/layout/IconLabelList"/>
    <dgm:cxn modelId="{B3E1C2BC-8E20-49BD-BB6F-913609E4C7F7}" type="presParOf" srcId="{63740391-B548-43AB-8056-17845EA88DE5}" destId="{A7757996-FE03-4C25-8C56-BBE13998CF59}" srcOrd="0" destOrd="0" presId="urn:microsoft.com/office/officeart/2018/2/layout/IconLabelList"/>
    <dgm:cxn modelId="{EBFD5BED-93DE-4639-A1F9-926C26F04F0D}" type="presParOf" srcId="{63740391-B548-43AB-8056-17845EA88DE5}" destId="{69D310DF-3E25-4B33-B1B2-02D680D1A8CD}" srcOrd="1" destOrd="0" presId="urn:microsoft.com/office/officeart/2018/2/layout/IconLabelList"/>
    <dgm:cxn modelId="{62BC1800-8F23-4ADC-B1B0-126B36C5ADBA}" type="presParOf" srcId="{63740391-B548-43AB-8056-17845EA88DE5}" destId="{B52B4220-65C2-48F6-91AD-EA19D00491E2}" srcOrd="2" destOrd="0" presId="urn:microsoft.com/office/officeart/2018/2/layout/IconLabelList"/>
    <dgm:cxn modelId="{946CDDD2-53A3-4821-ACA9-947C046721EA}" type="presParOf" srcId="{7FCE0538-915B-460B-94AE-7CB93A7190FF}" destId="{5275A8F1-4CD6-4BDB-BE59-B2A8059FDCA2}" srcOrd="3" destOrd="0" presId="urn:microsoft.com/office/officeart/2018/2/layout/IconLabelList"/>
    <dgm:cxn modelId="{54DB7581-9C4C-488C-BFA0-D2611DF6FA24}" type="presParOf" srcId="{7FCE0538-915B-460B-94AE-7CB93A7190FF}" destId="{C0D08A64-1636-4D89-9678-2416F073AE5D}" srcOrd="4" destOrd="0" presId="urn:microsoft.com/office/officeart/2018/2/layout/IconLabelList"/>
    <dgm:cxn modelId="{FDD62FB7-9857-4AAA-A6E1-D21E0256D063}" type="presParOf" srcId="{C0D08A64-1636-4D89-9678-2416F073AE5D}" destId="{ACA1ABB9-E8C6-459E-9921-2F882ABE6D7F}" srcOrd="0" destOrd="0" presId="urn:microsoft.com/office/officeart/2018/2/layout/IconLabelList"/>
    <dgm:cxn modelId="{09CE0DB9-775B-4E2B-8DFE-EA3800E64DD8}" type="presParOf" srcId="{C0D08A64-1636-4D89-9678-2416F073AE5D}" destId="{31A4F519-6237-4DC5-B710-3AD6FD0A4502}" srcOrd="1" destOrd="0" presId="urn:microsoft.com/office/officeart/2018/2/layout/IconLabelList"/>
    <dgm:cxn modelId="{E40ADA86-D7AD-48CC-8C82-26BD63473605}" type="presParOf" srcId="{C0D08A64-1636-4D89-9678-2416F073AE5D}" destId="{4E2CE801-2E4D-4F08-8889-D594DABBA2E4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247DF60B-94BD-4911-8C27-746A34590AE0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1058C505-E7DA-4BF4-806A-D7E7CEFFA54D}">
      <dgm:prSet/>
      <dgm:spPr/>
      <dgm:t>
        <a:bodyPr/>
        <a:lstStyle/>
        <a:p>
          <a:r>
            <a:rPr lang="pt-BR" b="1"/>
            <a:t>Processos</a:t>
          </a:r>
          <a:r>
            <a:rPr lang="pt-BR"/>
            <a:t> de engenharia de software são </a:t>
          </a:r>
          <a:r>
            <a:rPr lang="pt-BR" b="1"/>
            <a:t>diferentes</a:t>
          </a:r>
          <a:r>
            <a:rPr lang="pt-BR"/>
            <a:t> dependendo do </a:t>
          </a:r>
          <a:r>
            <a:rPr lang="pt-BR" b="1"/>
            <a:t>tipo de software </a:t>
          </a:r>
          <a:r>
            <a:rPr lang="pt-BR"/>
            <a:t>que se vai desenvolver. </a:t>
          </a:r>
          <a:endParaRPr lang="en-US"/>
        </a:p>
      </dgm:t>
    </dgm:pt>
    <dgm:pt modelId="{137FB62A-DAED-4F9A-9084-736FBF6B3C4A}" type="parTrans" cxnId="{05B54793-BFC8-487D-95DA-C1609BB9FAFE}">
      <dgm:prSet/>
      <dgm:spPr/>
      <dgm:t>
        <a:bodyPr/>
        <a:lstStyle/>
        <a:p>
          <a:endParaRPr lang="en-US"/>
        </a:p>
      </dgm:t>
    </dgm:pt>
    <dgm:pt modelId="{2C74FF6F-9EA3-4CB3-BE8D-A8CE558B3F3E}" type="sibTrans" cxnId="{05B54793-BFC8-487D-95DA-C1609BB9FAFE}">
      <dgm:prSet/>
      <dgm:spPr/>
      <dgm:t>
        <a:bodyPr/>
        <a:lstStyle/>
        <a:p>
          <a:endParaRPr lang="en-US"/>
        </a:p>
      </dgm:t>
    </dgm:pt>
    <dgm:pt modelId="{B144FDDE-5CC9-499E-9D03-3F1973AFFFD1}">
      <dgm:prSet/>
      <dgm:spPr/>
      <dgm:t>
        <a:bodyPr/>
        <a:lstStyle/>
        <a:p>
          <a:r>
            <a:rPr lang="pt-BR"/>
            <a:t>Dependendo do </a:t>
          </a:r>
          <a:r>
            <a:rPr lang="pt-BR" b="1"/>
            <a:t>nível de conhecimento </a:t>
          </a:r>
          <a:r>
            <a:rPr lang="pt-BR"/>
            <a:t>ou </a:t>
          </a:r>
          <a:r>
            <a:rPr lang="pt-BR" b="1"/>
            <a:t>estabilidade dos requisitos </a:t>
          </a:r>
          <a:r>
            <a:rPr lang="pt-BR"/>
            <a:t>deve-se optar por um ou outro ciclo de vida.</a:t>
          </a:r>
          <a:endParaRPr lang="en-US"/>
        </a:p>
      </dgm:t>
    </dgm:pt>
    <dgm:pt modelId="{F9AC2A7D-BE56-4698-82DE-E4721057C423}" type="parTrans" cxnId="{339FB657-3D54-453D-9628-B189416650AE}">
      <dgm:prSet/>
      <dgm:spPr/>
      <dgm:t>
        <a:bodyPr/>
        <a:lstStyle/>
        <a:p>
          <a:endParaRPr lang="en-US"/>
        </a:p>
      </dgm:t>
    </dgm:pt>
    <dgm:pt modelId="{620A8CEC-711F-4D16-95E9-DEF90799932D}" type="sibTrans" cxnId="{339FB657-3D54-453D-9628-B189416650AE}">
      <dgm:prSet/>
      <dgm:spPr/>
      <dgm:t>
        <a:bodyPr/>
        <a:lstStyle/>
        <a:p>
          <a:endParaRPr lang="en-US"/>
        </a:p>
      </dgm:t>
    </dgm:pt>
    <dgm:pt modelId="{5E1AD50B-FD7C-4AE0-BE7B-21E981655D06}">
      <dgm:prSet/>
      <dgm:spPr/>
      <dgm:t>
        <a:bodyPr/>
        <a:lstStyle/>
        <a:p>
          <a:r>
            <a:rPr lang="pt-BR"/>
            <a:t>Uma área aparentemente tão subjetiva como “</a:t>
          </a:r>
          <a:r>
            <a:rPr lang="pt-BR" b="1"/>
            <a:t>riscos</a:t>
          </a:r>
          <a:r>
            <a:rPr lang="pt-BR"/>
            <a:t>” pode ser sistematizada e tratada efetivamente como um </a:t>
          </a:r>
          <a:r>
            <a:rPr lang="pt-BR" b="1"/>
            <a:t>processo de engenharia</a:t>
          </a:r>
          <a:r>
            <a:rPr lang="pt-BR"/>
            <a:t>. </a:t>
          </a:r>
          <a:endParaRPr lang="en-US"/>
        </a:p>
      </dgm:t>
    </dgm:pt>
    <dgm:pt modelId="{3D021294-0010-4537-81BD-A981AD56D53A}" type="parTrans" cxnId="{4E081568-8599-4712-88D2-FB3B041C72D1}">
      <dgm:prSet/>
      <dgm:spPr/>
      <dgm:t>
        <a:bodyPr/>
        <a:lstStyle/>
        <a:p>
          <a:endParaRPr lang="en-US"/>
        </a:p>
      </dgm:t>
    </dgm:pt>
    <dgm:pt modelId="{EEFE08AB-07A7-4FE5-BB47-52766011092A}" type="sibTrans" cxnId="{4E081568-8599-4712-88D2-FB3B041C72D1}">
      <dgm:prSet/>
      <dgm:spPr/>
      <dgm:t>
        <a:bodyPr/>
        <a:lstStyle/>
        <a:p>
          <a:endParaRPr lang="en-US"/>
        </a:p>
      </dgm:t>
    </dgm:pt>
    <dgm:pt modelId="{F71F7EDE-A1AA-494C-AFDA-F33973A3548C}">
      <dgm:prSet/>
      <dgm:spPr/>
      <dgm:t>
        <a:bodyPr/>
        <a:lstStyle/>
        <a:p>
          <a:r>
            <a:rPr lang="pt-BR"/>
            <a:t>Existem formas objetivas e padronizadas para </a:t>
          </a:r>
          <a:r>
            <a:rPr lang="pt-BR" b="1"/>
            <a:t>mensurar o esforço </a:t>
          </a:r>
          <a:r>
            <a:rPr lang="pt-BR"/>
            <a:t>do desenvolvimento de software.</a:t>
          </a:r>
          <a:endParaRPr lang="en-US"/>
        </a:p>
      </dgm:t>
    </dgm:pt>
    <dgm:pt modelId="{081E321C-47A1-43E9-9BE1-753825D90E33}" type="parTrans" cxnId="{DDC83A27-DBF4-4496-A89C-6B086811A33F}">
      <dgm:prSet/>
      <dgm:spPr/>
      <dgm:t>
        <a:bodyPr/>
        <a:lstStyle/>
        <a:p>
          <a:endParaRPr lang="en-US"/>
        </a:p>
      </dgm:t>
    </dgm:pt>
    <dgm:pt modelId="{12173EA0-94E7-4853-85D1-03BB9764B897}" type="sibTrans" cxnId="{DDC83A27-DBF4-4496-A89C-6B086811A33F}">
      <dgm:prSet/>
      <dgm:spPr/>
      <dgm:t>
        <a:bodyPr/>
        <a:lstStyle/>
        <a:p>
          <a:endParaRPr lang="en-US"/>
        </a:p>
      </dgm:t>
    </dgm:pt>
    <dgm:pt modelId="{33C5C7C7-F099-42AD-AE95-A0480A6F0037}" type="pres">
      <dgm:prSet presAssocID="{247DF60B-94BD-4911-8C27-746A34590AE0}" presName="root" presStyleCnt="0">
        <dgm:presLayoutVars>
          <dgm:dir/>
          <dgm:resizeHandles val="exact"/>
        </dgm:presLayoutVars>
      </dgm:prSet>
      <dgm:spPr/>
    </dgm:pt>
    <dgm:pt modelId="{374090A4-D4F6-44A0-AEE6-EF5A164C5F75}" type="pres">
      <dgm:prSet presAssocID="{1058C505-E7DA-4BF4-806A-D7E7CEFFA54D}" presName="compNode" presStyleCnt="0"/>
      <dgm:spPr/>
    </dgm:pt>
    <dgm:pt modelId="{4CA231EB-FA2B-49E8-AFD0-19167FEC8A6B}" type="pres">
      <dgm:prSet presAssocID="{1058C505-E7DA-4BF4-806A-D7E7CEFFA54D}" presName="bgRect" presStyleLbl="bgShp" presStyleIdx="0" presStyleCnt="4"/>
      <dgm:spPr/>
    </dgm:pt>
    <dgm:pt modelId="{9CA27059-7650-4007-A600-CD2160CE0A04}" type="pres">
      <dgm:prSet presAssocID="{1058C505-E7DA-4BF4-806A-D7E7CEFFA54D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1EC3493B-17A6-43F3-88F8-93B19AD19B88}" type="pres">
      <dgm:prSet presAssocID="{1058C505-E7DA-4BF4-806A-D7E7CEFFA54D}" presName="spaceRect" presStyleCnt="0"/>
      <dgm:spPr/>
    </dgm:pt>
    <dgm:pt modelId="{FD74FF8F-C6F8-41BF-BF37-F37F15CD8C95}" type="pres">
      <dgm:prSet presAssocID="{1058C505-E7DA-4BF4-806A-D7E7CEFFA54D}" presName="parTx" presStyleLbl="revTx" presStyleIdx="0" presStyleCnt="4">
        <dgm:presLayoutVars>
          <dgm:chMax val="0"/>
          <dgm:chPref val="0"/>
        </dgm:presLayoutVars>
      </dgm:prSet>
      <dgm:spPr/>
    </dgm:pt>
    <dgm:pt modelId="{BEF2F9CE-09CC-4326-BD08-CD2117DA1052}" type="pres">
      <dgm:prSet presAssocID="{2C74FF6F-9EA3-4CB3-BE8D-A8CE558B3F3E}" presName="sibTrans" presStyleCnt="0"/>
      <dgm:spPr/>
    </dgm:pt>
    <dgm:pt modelId="{F520807B-3C78-4BC1-A43F-7796CF059B21}" type="pres">
      <dgm:prSet presAssocID="{B144FDDE-5CC9-499E-9D03-3F1973AFFFD1}" presName="compNode" presStyleCnt="0"/>
      <dgm:spPr/>
    </dgm:pt>
    <dgm:pt modelId="{194F961B-2E53-4F33-B65D-585CE6E804F6}" type="pres">
      <dgm:prSet presAssocID="{B144FDDE-5CC9-499E-9D03-3F1973AFFFD1}" presName="bgRect" presStyleLbl="bgShp" presStyleIdx="1" presStyleCnt="4"/>
      <dgm:spPr/>
    </dgm:pt>
    <dgm:pt modelId="{D19751F2-5DE9-483F-AD5A-1CD656342F44}" type="pres">
      <dgm:prSet presAssocID="{B144FDDE-5CC9-499E-9D03-3F1973AFFFD1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esentation with Checklist"/>
        </a:ext>
      </dgm:extLst>
    </dgm:pt>
    <dgm:pt modelId="{8FE31AE8-49E6-4D71-923B-38D4CC146B05}" type="pres">
      <dgm:prSet presAssocID="{B144FDDE-5CC9-499E-9D03-3F1973AFFFD1}" presName="spaceRect" presStyleCnt="0"/>
      <dgm:spPr/>
    </dgm:pt>
    <dgm:pt modelId="{B95CBFA9-D2FF-47A6-84AE-B36EEA8B49A1}" type="pres">
      <dgm:prSet presAssocID="{B144FDDE-5CC9-499E-9D03-3F1973AFFFD1}" presName="parTx" presStyleLbl="revTx" presStyleIdx="1" presStyleCnt="4">
        <dgm:presLayoutVars>
          <dgm:chMax val="0"/>
          <dgm:chPref val="0"/>
        </dgm:presLayoutVars>
      </dgm:prSet>
      <dgm:spPr/>
    </dgm:pt>
    <dgm:pt modelId="{89E45FB5-1BD1-4C0B-8E3B-74BEF0F865C4}" type="pres">
      <dgm:prSet presAssocID="{620A8CEC-711F-4D16-95E9-DEF90799932D}" presName="sibTrans" presStyleCnt="0"/>
      <dgm:spPr/>
    </dgm:pt>
    <dgm:pt modelId="{368C7074-1F95-4293-88A9-C36015367776}" type="pres">
      <dgm:prSet presAssocID="{5E1AD50B-FD7C-4AE0-BE7B-21E981655D06}" presName="compNode" presStyleCnt="0"/>
      <dgm:spPr/>
    </dgm:pt>
    <dgm:pt modelId="{896900F3-CC68-48A5-ADE8-BC03D164B6E4}" type="pres">
      <dgm:prSet presAssocID="{5E1AD50B-FD7C-4AE0-BE7B-21E981655D06}" presName="bgRect" presStyleLbl="bgShp" presStyleIdx="2" presStyleCnt="4"/>
      <dgm:spPr/>
    </dgm:pt>
    <dgm:pt modelId="{F7B9FCDD-CA67-42E2-B366-79A85CDE08C1}" type="pres">
      <dgm:prSet presAssocID="{5E1AD50B-FD7C-4AE0-BE7B-21E981655D06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peed Bump"/>
        </a:ext>
      </dgm:extLst>
    </dgm:pt>
    <dgm:pt modelId="{4662E179-14FA-4F36-8513-7D9A2CC8BABB}" type="pres">
      <dgm:prSet presAssocID="{5E1AD50B-FD7C-4AE0-BE7B-21E981655D06}" presName="spaceRect" presStyleCnt="0"/>
      <dgm:spPr/>
    </dgm:pt>
    <dgm:pt modelId="{BD39EF88-DCAB-4E13-BF56-D2D5DC75D2A9}" type="pres">
      <dgm:prSet presAssocID="{5E1AD50B-FD7C-4AE0-BE7B-21E981655D06}" presName="parTx" presStyleLbl="revTx" presStyleIdx="2" presStyleCnt="4">
        <dgm:presLayoutVars>
          <dgm:chMax val="0"/>
          <dgm:chPref val="0"/>
        </dgm:presLayoutVars>
      </dgm:prSet>
      <dgm:spPr/>
    </dgm:pt>
    <dgm:pt modelId="{EAC47B01-8E8A-48DE-8DBB-D22590B30443}" type="pres">
      <dgm:prSet presAssocID="{EEFE08AB-07A7-4FE5-BB47-52766011092A}" presName="sibTrans" presStyleCnt="0"/>
      <dgm:spPr/>
    </dgm:pt>
    <dgm:pt modelId="{703DD3BF-7AC4-4C8C-99CA-072B82A2C449}" type="pres">
      <dgm:prSet presAssocID="{F71F7EDE-A1AA-494C-AFDA-F33973A3548C}" presName="compNode" presStyleCnt="0"/>
      <dgm:spPr/>
    </dgm:pt>
    <dgm:pt modelId="{EAC38A4A-8990-4FA5-9C4A-F9A5C1C5CAF4}" type="pres">
      <dgm:prSet presAssocID="{F71F7EDE-A1AA-494C-AFDA-F33973A3548C}" presName="bgRect" presStyleLbl="bgShp" presStyleIdx="3" presStyleCnt="4"/>
      <dgm:spPr/>
    </dgm:pt>
    <dgm:pt modelId="{2FD557DB-27BA-4D73-8097-DCF1B2987404}" type="pres">
      <dgm:prSet presAssocID="{F71F7EDE-A1AA-494C-AFDA-F33973A3548C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keleton"/>
        </a:ext>
      </dgm:extLst>
    </dgm:pt>
    <dgm:pt modelId="{7499517E-605F-4216-831E-9941C4EA5C14}" type="pres">
      <dgm:prSet presAssocID="{F71F7EDE-A1AA-494C-AFDA-F33973A3548C}" presName="spaceRect" presStyleCnt="0"/>
      <dgm:spPr/>
    </dgm:pt>
    <dgm:pt modelId="{55E8C296-E304-4E16-A440-B788DA4958A0}" type="pres">
      <dgm:prSet presAssocID="{F71F7EDE-A1AA-494C-AFDA-F33973A3548C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0F56FF22-0990-4F53-BA19-EE58226924FF}" type="presOf" srcId="{247DF60B-94BD-4911-8C27-746A34590AE0}" destId="{33C5C7C7-F099-42AD-AE95-A0480A6F0037}" srcOrd="0" destOrd="0" presId="urn:microsoft.com/office/officeart/2018/2/layout/IconVerticalSolidList"/>
    <dgm:cxn modelId="{DDC83A27-DBF4-4496-A89C-6B086811A33F}" srcId="{247DF60B-94BD-4911-8C27-746A34590AE0}" destId="{F71F7EDE-A1AA-494C-AFDA-F33973A3548C}" srcOrd="3" destOrd="0" parTransId="{081E321C-47A1-43E9-9BE1-753825D90E33}" sibTransId="{12173EA0-94E7-4853-85D1-03BB9764B897}"/>
    <dgm:cxn modelId="{4E081568-8599-4712-88D2-FB3B041C72D1}" srcId="{247DF60B-94BD-4911-8C27-746A34590AE0}" destId="{5E1AD50B-FD7C-4AE0-BE7B-21E981655D06}" srcOrd="2" destOrd="0" parTransId="{3D021294-0010-4537-81BD-A981AD56D53A}" sibTransId="{EEFE08AB-07A7-4FE5-BB47-52766011092A}"/>
    <dgm:cxn modelId="{0A395854-4862-498C-85FB-A6052AE68294}" type="presOf" srcId="{1058C505-E7DA-4BF4-806A-D7E7CEFFA54D}" destId="{FD74FF8F-C6F8-41BF-BF37-F37F15CD8C95}" srcOrd="0" destOrd="0" presId="urn:microsoft.com/office/officeart/2018/2/layout/IconVerticalSolidList"/>
    <dgm:cxn modelId="{339FB657-3D54-453D-9628-B189416650AE}" srcId="{247DF60B-94BD-4911-8C27-746A34590AE0}" destId="{B144FDDE-5CC9-499E-9D03-3F1973AFFFD1}" srcOrd="1" destOrd="0" parTransId="{F9AC2A7D-BE56-4698-82DE-E4721057C423}" sibTransId="{620A8CEC-711F-4D16-95E9-DEF90799932D}"/>
    <dgm:cxn modelId="{05B54793-BFC8-487D-95DA-C1609BB9FAFE}" srcId="{247DF60B-94BD-4911-8C27-746A34590AE0}" destId="{1058C505-E7DA-4BF4-806A-D7E7CEFFA54D}" srcOrd="0" destOrd="0" parTransId="{137FB62A-DAED-4F9A-9084-736FBF6B3C4A}" sibTransId="{2C74FF6F-9EA3-4CB3-BE8D-A8CE558B3F3E}"/>
    <dgm:cxn modelId="{041D629B-71D4-48E7-8E6A-29C4C20AF93C}" type="presOf" srcId="{B144FDDE-5CC9-499E-9D03-3F1973AFFFD1}" destId="{B95CBFA9-D2FF-47A6-84AE-B36EEA8B49A1}" srcOrd="0" destOrd="0" presId="urn:microsoft.com/office/officeart/2018/2/layout/IconVerticalSolidList"/>
    <dgm:cxn modelId="{23CB5E9F-310B-4491-91C6-D0FD4A2FFC72}" type="presOf" srcId="{F71F7EDE-A1AA-494C-AFDA-F33973A3548C}" destId="{55E8C296-E304-4E16-A440-B788DA4958A0}" srcOrd="0" destOrd="0" presId="urn:microsoft.com/office/officeart/2018/2/layout/IconVerticalSolidList"/>
    <dgm:cxn modelId="{0C98EDE7-8646-4C15-A801-CE126B08E9FB}" type="presOf" srcId="{5E1AD50B-FD7C-4AE0-BE7B-21E981655D06}" destId="{BD39EF88-DCAB-4E13-BF56-D2D5DC75D2A9}" srcOrd="0" destOrd="0" presId="urn:microsoft.com/office/officeart/2018/2/layout/IconVerticalSolidList"/>
    <dgm:cxn modelId="{38E3C666-1AA6-4DD1-B2D1-E20AE46F2BAA}" type="presParOf" srcId="{33C5C7C7-F099-42AD-AE95-A0480A6F0037}" destId="{374090A4-D4F6-44A0-AEE6-EF5A164C5F75}" srcOrd="0" destOrd="0" presId="urn:microsoft.com/office/officeart/2018/2/layout/IconVerticalSolidList"/>
    <dgm:cxn modelId="{0612E763-C0B1-40E3-83FC-4D0AAAD431AB}" type="presParOf" srcId="{374090A4-D4F6-44A0-AEE6-EF5A164C5F75}" destId="{4CA231EB-FA2B-49E8-AFD0-19167FEC8A6B}" srcOrd="0" destOrd="0" presId="urn:microsoft.com/office/officeart/2018/2/layout/IconVerticalSolidList"/>
    <dgm:cxn modelId="{7AA6CC06-59F1-4CE0-ADDA-9A3499418E56}" type="presParOf" srcId="{374090A4-D4F6-44A0-AEE6-EF5A164C5F75}" destId="{9CA27059-7650-4007-A600-CD2160CE0A04}" srcOrd="1" destOrd="0" presId="urn:microsoft.com/office/officeart/2018/2/layout/IconVerticalSolidList"/>
    <dgm:cxn modelId="{3117730A-41F2-4FB3-B757-F25CD8EA0A68}" type="presParOf" srcId="{374090A4-D4F6-44A0-AEE6-EF5A164C5F75}" destId="{1EC3493B-17A6-43F3-88F8-93B19AD19B88}" srcOrd="2" destOrd="0" presId="urn:microsoft.com/office/officeart/2018/2/layout/IconVerticalSolidList"/>
    <dgm:cxn modelId="{03A938DE-44EC-4101-ADA5-BE8857545D5B}" type="presParOf" srcId="{374090A4-D4F6-44A0-AEE6-EF5A164C5F75}" destId="{FD74FF8F-C6F8-41BF-BF37-F37F15CD8C95}" srcOrd="3" destOrd="0" presId="urn:microsoft.com/office/officeart/2018/2/layout/IconVerticalSolidList"/>
    <dgm:cxn modelId="{C0223728-847F-4565-B9B0-9A9A2AD0BA82}" type="presParOf" srcId="{33C5C7C7-F099-42AD-AE95-A0480A6F0037}" destId="{BEF2F9CE-09CC-4326-BD08-CD2117DA1052}" srcOrd="1" destOrd="0" presId="urn:microsoft.com/office/officeart/2018/2/layout/IconVerticalSolidList"/>
    <dgm:cxn modelId="{33C57646-0315-4B82-8C02-09578FC5D869}" type="presParOf" srcId="{33C5C7C7-F099-42AD-AE95-A0480A6F0037}" destId="{F520807B-3C78-4BC1-A43F-7796CF059B21}" srcOrd="2" destOrd="0" presId="urn:microsoft.com/office/officeart/2018/2/layout/IconVerticalSolidList"/>
    <dgm:cxn modelId="{407BCE0F-E8AF-4C2C-BFF3-418218C66EF4}" type="presParOf" srcId="{F520807B-3C78-4BC1-A43F-7796CF059B21}" destId="{194F961B-2E53-4F33-B65D-585CE6E804F6}" srcOrd="0" destOrd="0" presId="urn:microsoft.com/office/officeart/2018/2/layout/IconVerticalSolidList"/>
    <dgm:cxn modelId="{E27B132C-DC93-44E0-8A0B-61051D4C0D5A}" type="presParOf" srcId="{F520807B-3C78-4BC1-A43F-7796CF059B21}" destId="{D19751F2-5DE9-483F-AD5A-1CD656342F44}" srcOrd="1" destOrd="0" presId="urn:microsoft.com/office/officeart/2018/2/layout/IconVerticalSolidList"/>
    <dgm:cxn modelId="{BC673D9D-88C4-4130-AC7A-D27516346203}" type="presParOf" srcId="{F520807B-3C78-4BC1-A43F-7796CF059B21}" destId="{8FE31AE8-49E6-4D71-923B-38D4CC146B05}" srcOrd="2" destOrd="0" presId="urn:microsoft.com/office/officeart/2018/2/layout/IconVerticalSolidList"/>
    <dgm:cxn modelId="{99EACC39-0C43-49F3-889B-1D285F05128C}" type="presParOf" srcId="{F520807B-3C78-4BC1-A43F-7796CF059B21}" destId="{B95CBFA9-D2FF-47A6-84AE-B36EEA8B49A1}" srcOrd="3" destOrd="0" presId="urn:microsoft.com/office/officeart/2018/2/layout/IconVerticalSolidList"/>
    <dgm:cxn modelId="{B58B57AC-7C71-41B8-9EFB-256263859B52}" type="presParOf" srcId="{33C5C7C7-F099-42AD-AE95-A0480A6F0037}" destId="{89E45FB5-1BD1-4C0B-8E3B-74BEF0F865C4}" srcOrd="3" destOrd="0" presId="urn:microsoft.com/office/officeart/2018/2/layout/IconVerticalSolidList"/>
    <dgm:cxn modelId="{D2ED8FB8-7CC1-494D-887C-C7F2E970E4BE}" type="presParOf" srcId="{33C5C7C7-F099-42AD-AE95-A0480A6F0037}" destId="{368C7074-1F95-4293-88A9-C36015367776}" srcOrd="4" destOrd="0" presId="urn:microsoft.com/office/officeart/2018/2/layout/IconVerticalSolidList"/>
    <dgm:cxn modelId="{F9BF6C7D-B4EB-47B0-8459-3ADBCCB92ECA}" type="presParOf" srcId="{368C7074-1F95-4293-88A9-C36015367776}" destId="{896900F3-CC68-48A5-ADE8-BC03D164B6E4}" srcOrd="0" destOrd="0" presId="urn:microsoft.com/office/officeart/2018/2/layout/IconVerticalSolidList"/>
    <dgm:cxn modelId="{ECE491F5-CAB5-4036-9BEC-348548BDE934}" type="presParOf" srcId="{368C7074-1F95-4293-88A9-C36015367776}" destId="{F7B9FCDD-CA67-42E2-B366-79A85CDE08C1}" srcOrd="1" destOrd="0" presId="urn:microsoft.com/office/officeart/2018/2/layout/IconVerticalSolidList"/>
    <dgm:cxn modelId="{C28F9AAA-AFB2-47F6-8E77-CADCD680F6C7}" type="presParOf" srcId="{368C7074-1F95-4293-88A9-C36015367776}" destId="{4662E179-14FA-4F36-8513-7D9A2CC8BABB}" srcOrd="2" destOrd="0" presId="urn:microsoft.com/office/officeart/2018/2/layout/IconVerticalSolidList"/>
    <dgm:cxn modelId="{734DC2AB-29CC-41B5-B8C3-9503991A7EE8}" type="presParOf" srcId="{368C7074-1F95-4293-88A9-C36015367776}" destId="{BD39EF88-DCAB-4E13-BF56-D2D5DC75D2A9}" srcOrd="3" destOrd="0" presId="urn:microsoft.com/office/officeart/2018/2/layout/IconVerticalSolidList"/>
    <dgm:cxn modelId="{56BF2EE6-D8F8-42A1-934C-844A27A80D41}" type="presParOf" srcId="{33C5C7C7-F099-42AD-AE95-A0480A6F0037}" destId="{EAC47B01-8E8A-48DE-8DBB-D22590B30443}" srcOrd="5" destOrd="0" presId="urn:microsoft.com/office/officeart/2018/2/layout/IconVerticalSolidList"/>
    <dgm:cxn modelId="{49E1D095-FC53-46B2-A390-B9D08C2F8C48}" type="presParOf" srcId="{33C5C7C7-F099-42AD-AE95-A0480A6F0037}" destId="{703DD3BF-7AC4-4C8C-99CA-072B82A2C449}" srcOrd="6" destOrd="0" presId="urn:microsoft.com/office/officeart/2018/2/layout/IconVerticalSolidList"/>
    <dgm:cxn modelId="{A4FBC739-918A-47C0-943A-1DD04F2BBC9D}" type="presParOf" srcId="{703DD3BF-7AC4-4C8C-99CA-072B82A2C449}" destId="{EAC38A4A-8990-4FA5-9C4A-F9A5C1C5CAF4}" srcOrd="0" destOrd="0" presId="urn:microsoft.com/office/officeart/2018/2/layout/IconVerticalSolidList"/>
    <dgm:cxn modelId="{1E980AD3-6281-4CE6-98DE-DBDB0A0EBA17}" type="presParOf" srcId="{703DD3BF-7AC4-4C8C-99CA-072B82A2C449}" destId="{2FD557DB-27BA-4D73-8097-DCF1B2987404}" srcOrd="1" destOrd="0" presId="urn:microsoft.com/office/officeart/2018/2/layout/IconVerticalSolidList"/>
    <dgm:cxn modelId="{7219C8F3-9E98-46C2-8F5C-1D29F0C0345C}" type="presParOf" srcId="{703DD3BF-7AC4-4C8C-99CA-072B82A2C449}" destId="{7499517E-605F-4216-831E-9941C4EA5C14}" srcOrd="2" destOrd="0" presId="urn:microsoft.com/office/officeart/2018/2/layout/IconVerticalSolidList"/>
    <dgm:cxn modelId="{3D81EF71-3336-4898-9DCE-5F5B24B9130E}" type="presParOf" srcId="{703DD3BF-7AC4-4C8C-99CA-072B82A2C449}" destId="{55E8C296-E304-4E16-A440-B788DA4958A0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C770E63-F0DE-4F9F-A995-2993581EE00E}">
      <dsp:nvSpPr>
        <dsp:cNvPr id="0" name=""/>
        <dsp:cNvSpPr/>
      </dsp:nvSpPr>
      <dsp:spPr>
        <a:xfrm>
          <a:off x="1253175" y="416872"/>
          <a:ext cx="797343" cy="79734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1D79B2-B432-44A9-80CD-1E0C6825722C}">
      <dsp:nvSpPr>
        <dsp:cNvPr id="0" name=""/>
        <dsp:cNvSpPr/>
      </dsp:nvSpPr>
      <dsp:spPr>
        <a:xfrm>
          <a:off x="765909" y="1506641"/>
          <a:ext cx="1771875" cy="7087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/>
            <a:t>A Crise dos Desenvolvedores de Software Menos Preparados</a:t>
          </a:r>
          <a:endParaRPr lang="en-US" sz="1200" kern="1200"/>
        </a:p>
      </dsp:txBody>
      <dsp:txXfrm>
        <a:off x="765909" y="1506641"/>
        <a:ext cx="1771875" cy="708750"/>
      </dsp:txXfrm>
    </dsp:sp>
    <dsp:sp modelId="{3C9B93C8-A522-4BE7-AFF0-F3C42C1F2B6F}">
      <dsp:nvSpPr>
        <dsp:cNvPr id="0" name=""/>
        <dsp:cNvSpPr/>
      </dsp:nvSpPr>
      <dsp:spPr>
        <a:xfrm>
          <a:off x="3335128" y="416872"/>
          <a:ext cx="797343" cy="79734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D9D8CB8-E054-461B-99A0-3BABD9C228C6}">
      <dsp:nvSpPr>
        <dsp:cNvPr id="0" name=""/>
        <dsp:cNvSpPr/>
      </dsp:nvSpPr>
      <dsp:spPr>
        <a:xfrm>
          <a:off x="2847862" y="1506641"/>
          <a:ext cx="1771875" cy="7087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/>
            <a:t>Os Eternos Mitos</a:t>
          </a:r>
          <a:endParaRPr lang="en-US" sz="1200" kern="1200"/>
        </a:p>
      </dsp:txBody>
      <dsp:txXfrm>
        <a:off x="2847862" y="1506641"/>
        <a:ext cx="1771875" cy="708750"/>
      </dsp:txXfrm>
    </dsp:sp>
    <dsp:sp modelId="{23A2A102-BB5D-4E59-AEB9-9C3EE79F34AD}">
      <dsp:nvSpPr>
        <dsp:cNvPr id="0" name=""/>
        <dsp:cNvSpPr/>
      </dsp:nvSpPr>
      <dsp:spPr>
        <a:xfrm>
          <a:off x="5417081" y="416872"/>
          <a:ext cx="797343" cy="79734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836B59-5894-433A-BD4E-817D5ED6F137}">
      <dsp:nvSpPr>
        <dsp:cNvPr id="0" name=""/>
        <dsp:cNvSpPr/>
      </dsp:nvSpPr>
      <dsp:spPr>
        <a:xfrm>
          <a:off x="4929815" y="1506641"/>
          <a:ext cx="1771875" cy="7087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/>
            <a:t>(In)Definição de Engenharia de Software</a:t>
          </a:r>
          <a:endParaRPr lang="en-US" sz="1200" kern="1200"/>
        </a:p>
      </dsp:txBody>
      <dsp:txXfrm>
        <a:off x="4929815" y="1506641"/>
        <a:ext cx="1771875" cy="708750"/>
      </dsp:txXfrm>
    </dsp:sp>
    <dsp:sp modelId="{14444617-E554-410B-A5C3-0846075B489D}">
      <dsp:nvSpPr>
        <dsp:cNvPr id="0" name=""/>
        <dsp:cNvSpPr/>
      </dsp:nvSpPr>
      <dsp:spPr>
        <a:xfrm>
          <a:off x="2294151" y="2658360"/>
          <a:ext cx="797343" cy="79734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B25EE1C-8C6A-4C20-BF4D-9EFDFDA41490}">
      <dsp:nvSpPr>
        <dsp:cNvPr id="0" name=""/>
        <dsp:cNvSpPr/>
      </dsp:nvSpPr>
      <dsp:spPr>
        <a:xfrm>
          <a:off x="1806885" y="3748129"/>
          <a:ext cx="1771875" cy="7087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/>
            <a:t>O Engenheiro de Software</a:t>
          </a:r>
          <a:endParaRPr lang="en-US" sz="1200" kern="1200"/>
        </a:p>
      </dsp:txBody>
      <dsp:txXfrm>
        <a:off x="1806885" y="3748129"/>
        <a:ext cx="1771875" cy="708750"/>
      </dsp:txXfrm>
    </dsp:sp>
    <dsp:sp modelId="{BE6F2420-73EB-4DA6-8103-3A95B6C965F8}">
      <dsp:nvSpPr>
        <dsp:cNvPr id="0" name=""/>
        <dsp:cNvSpPr/>
      </dsp:nvSpPr>
      <dsp:spPr>
        <a:xfrm>
          <a:off x="4376104" y="2658360"/>
          <a:ext cx="797343" cy="797343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7B4F7A2-EA0F-4762-9470-631D2C1C185D}">
      <dsp:nvSpPr>
        <dsp:cNvPr id="0" name=""/>
        <dsp:cNvSpPr/>
      </dsp:nvSpPr>
      <dsp:spPr>
        <a:xfrm>
          <a:off x="3888839" y="3748129"/>
          <a:ext cx="1771875" cy="7087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/>
            <a:t>Evolução da Engenharia de Software</a:t>
          </a:r>
          <a:endParaRPr lang="en-US" sz="1200" kern="1200"/>
        </a:p>
      </dsp:txBody>
      <dsp:txXfrm>
        <a:off x="3888839" y="3748129"/>
        <a:ext cx="1771875" cy="708750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CA948F-408E-48C5-8FA1-52280C0BCE8A}">
      <dsp:nvSpPr>
        <dsp:cNvPr id="0" name=""/>
        <dsp:cNvSpPr/>
      </dsp:nvSpPr>
      <dsp:spPr>
        <a:xfrm>
          <a:off x="0" y="594"/>
          <a:ext cx="7467600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EDBD24-FEC4-4602-9AE6-3C8E8F66A330}">
      <dsp:nvSpPr>
        <dsp:cNvPr id="0" name=""/>
        <dsp:cNvSpPr/>
      </dsp:nvSpPr>
      <dsp:spPr>
        <a:xfrm>
          <a:off x="0" y="594"/>
          <a:ext cx="7467600" cy="5413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500" kern="1200"/>
            <a:t>Software básico</a:t>
          </a:r>
          <a:endParaRPr lang="en-US" sz="2500" kern="1200"/>
        </a:p>
      </dsp:txBody>
      <dsp:txXfrm>
        <a:off x="0" y="594"/>
        <a:ext cx="7467600" cy="541395"/>
      </dsp:txXfrm>
    </dsp:sp>
    <dsp:sp modelId="{DFFD87E4-35C5-4CA1-AF9A-066DE332B540}">
      <dsp:nvSpPr>
        <dsp:cNvPr id="0" name=""/>
        <dsp:cNvSpPr/>
      </dsp:nvSpPr>
      <dsp:spPr>
        <a:xfrm>
          <a:off x="0" y="541990"/>
          <a:ext cx="7467600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6DCB0F-DF0C-4486-BA23-455DC4366D4E}">
      <dsp:nvSpPr>
        <dsp:cNvPr id="0" name=""/>
        <dsp:cNvSpPr/>
      </dsp:nvSpPr>
      <dsp:spPr>
        <a:xfrm>
          <a:off x="0" y="541990"/>
          <a:ext cx="7467600" cy="5413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500" kern="1200"/>
            <a:t>Software de tempo real</a:t>
          </a:r>
          <a:endParaRPr lang="en-US" sz="2500" kern="1200"/>
        </a:p>
      </dsp:txBody>
      <dsp:txXfrm>
        <a:off x="0" y="541990"/>
        <a:ext cx="7467600" cy="541395"/>
      </dsp:txXfrm>
    </dsp:sp>
    <dsp:sp modelId="{02A9C98B-2EA2-43E2-8DA1-C13681DD37A5}">
      <dsp:nvSpPr>
        <dsp:cNvPr id="0" name=""/>
        <dsp:cNvSpPr/>
      </dsp:nvSpPr>
      <dsp:spPr>
        <a:xfrm>
          <a:off x="0" y="1083386"/>
          <a:ext cx="7467600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1D8A5D3-45DB-492F-8371-B304A4F564A8}">
      <dsp:nvSpPr>
        <dsp:cNvPr id="0" name=""/>
        <dsp:cNvSpPr/>
      </dsp:nvSpPr>
      <dsp:spPr>
        <a:xfrm>
          <a:off x="0" y="1083386"/>
          <a:ext cx="7467600" cy="5413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500" kern="1200"/>
            <a:t>Software comercial</a:t>
          </a:r>
          <a:endParaRPr lang="en-US" sz="2500" kern="1200"/>
        </a:p>
      </dsp:txBody>
      <dsp:txXfrm>
        <a:off x="0" y="1083386"/>
        <a:ext cx="7467600" cy="541395"/>
      </dsp:txXfrm>
    </dsp:sp>
    <dsp:sp modelId="{2E083586-AAC7-409A-A1C0-09E0D5B67458}">
      <dsp:nvSpPr>
        <dsp:cNvPr id="0" name=""/>
        <dsp:cNvSpPr/>
      </dsp:nvSpPr>
      <dsp:spPr>
        <a:xfrm>
          <a:off x="0" y="1624782"/>
          <a:ext cx="7467600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B3E7304-1B28-46DB-AC81-28014179C40A}">
      <dsp:nvSpPr>
        <dsp:cNvPr id="0" name=""/>
        <dsp:cNvSpPr/>
      </dsp:nvSpPr>
      <dsp:spPr>
        <a:xfrm>
          <a:off x="0" y="1624782"/>
          <a:ext cx="7467600" cy="5413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500" kern="1200"/>
            <a:t>Software científico e de engenharia</a:t>
          </a:r>
          <a:endParaRPr lang="en-US" sz="2500" kern="1200"/>
        </a:p>
      </dsp:txBody>
      <dsp:txXfrm>
        <a:off x="0" y="1624782"/>
        <a:ext cx="7467600" cy="541395"/>
      </dsp:txXfrm>
    </dsp:sp>
    <dsp:sp modelId="{0F94A862-1413-4F1C-A09C-41745F21AC29}">
      <dsp:nvSpPr>
        <dsp:cNvPr id="0" name=""/>
        <dsp:cNvSpPr/>
      </dsp:nvSpPr>
      <dsp:spPr>
        <a:xfrm>
          <a:off x="0" y="2166178"/>
          <a:ext cx="7467600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374716-8B17-4498-A2AE-B07FDC8F598F}">
      <dsp:nvSpPr>
        <dsp:cNvPr id="0" name=""/>
        <dsp:cNvSpPr/>
      </dsp:nvSpPr>
      <dsp:spPr>
        <a:xfrm>
          <a:off x="0" y="2166178"/>
          <a:ext cx="7467600" cy="5413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500" kern="1200"/>
            <a:t>Software embutido e embarcado</a:t>
          </a:r>
          <a:endParaRPr lang="en-US" sz="2500" kern="1200"/>
        </a:p>
      </dsp:txBody>
      <dsp:txXfrm>
        <a:off x="0" y="2166178"/>
        <a:ext cx="7467600" cy="541395"/>
      </dsp:txXfrm>
    </dsp:sp>
    <dsp:sp modelId="{BBCE0505-6824-4E39-8681-BEE76357125B}">
      <dsp:nvSpPr>
        <dsp:cNvPr id="0" name=""/>
        <dsp:cNvSpPr/>
      </dsp:nvSpPr>
      <dsp:spPr>
        <a:xfrm>
          <a:off x="0" y="2707573"/>
          <a:ext cx="7467600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D7CEDD-538C-42F1-A37C-F5EDEF7842E4}">
      <dsp:nvSpPr>
        <dsp:cNvPr id="0" name=""/>
        <dsp:cNvSpPr/>
      </dsp:nvSpPr>
      <dsp:spPr>
        <a:xfrm>
          <a:off x="0" y="2707573"/>
          <a:ext cx="7467600" cy="5413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500" kern="1200"/>
            <a:t>Software pessoal (aplicativos)</a:t>
          </a:r>
          <a:endParaRPr lang="en-US" sz="2500" kern="1200"/>
        </a:p>
      </dsp:txBody>
      <dsp:txXfrm>
        <a:off x="0" y="2707573"/>
        <a:ext cx="7467600" cy="541395"/>
      </dsp:txXfrm>
    </dsp:sp>
    <dsp:sp modelId="{CFEDBB7D-054B-43E2-8075-8517F0F4AF01}">
      <dsp:nvSpPr>
        <dsp:cNvPr id="0" name=""/>
        <dsp:cNvSpPr/>
      </dsp:nvSpPr>
      <dsp:spPr>
        <a:xfrm>
          <a:off x="0" y="3248969"/>
          <a:ext cx="7467600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A85A736-4461-4E5F-8968-66F5CD806D18}">
      <dsp:nvSpPr>
        <dsp:cNvPr id="0" name=""/>
        <dsp:cNvSpPr/>
      </dsp:nvSpPr>
      <dsp:spPr>
        <a:xfrm>
          <a:off x="0" y="3248969"/>
          <a:ext cx="7467600" cy="5413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500" kern="1200"/>
            <a:t>Jogos</a:t>
          </a:r>
          <a:endParaRPr lang="en-US" sz="2500" kern="1200"/>
        </a:p>
      </dsp:txBody>
      <dsp:txXfrm>
        <a:off x="0" y="3248969"/>
        <a:ext cx="7467600" cy="541395"/>
      </dsp:txXfrm>
    </dsp:sp>
    <dsp:sp modelId="{259F6988-E388-4652-A441-90CA63586FEA}">
      <dsp:nvSpPr>
        <dsp:cNvPr id="0" name=""/>
        <dsp:cNvSpPr/>
      </dsp:nvSpPr>
      <dsp:spPr>
        <a:xfrm>
          <a:off x="0" y="3790365"/>
          <a:ext cx="7467600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B027F52-7DE6-44FF-B7C4-020AF06BEC13}">
      <dsp:nvSpPr>
        <dsp:cNvPr id="0" name=""/>
        <dsp:cNvSpPr/>
      </dsp:nvSpPr>
      <dsp:spPr>
        <a:xfrm>
          <a:off x="0" y="3790365"/>
          <a:ext cx="7467600" cy="5413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500" kern="1200"/>
            <a:t>Inteligência artificial</a:t>
          </a:r>
          <a:endParaRPr lang="en-US" sz="2500" kern="1200"/>
        </a:p>
      </dsp:txBody>
      <dsp:txXfrm>
        <a:off x="0" y="3790365"/>
        <a:ext cx="7467600" cy="541395"/>
      </dsp:txXfrm>
    </dsp:sp>
    <dsp:sp modelId="{FF2848BB-6E0D-4FDF-8D32-5336D779B08D}">
      <dsp:nvSpPr>
        <dsp:cNvPr id="0" name=""/>
        <dsp:cNvSpPr/>
      </dsp:nvSpPr>
      <dsp:spPr>
        <a:xfrm>
          <a:off x="0" y="4331761"/>
          <a:ext cx="7467600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FE6CA7-F719-424A-98BA-B666978E0FC5}">
      <dsp:nvSpPr>
        <dsp:cNvPr id="0" name=""/>
        <dsp:cNvSpPr/>
      </dsp:nvSpPr>
      <dsp:spPr>
        <a:xfrm>
          <a:off x="0" y="4331761"/>
          <a:ext cx="7467600" cy="5413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500" kern="1200"/>
            <a:t>...</a:t>
          </a:r>
          <a:endParaRPr lang="en-US" sz="2500" kern="1200"/>
        </a:p>
      </dsp:txBody>
      <dsp:txXfrm>
        <a:off x="0" y="4331761"/>
        <a:ext cx="7467600" cy="54139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726476-D78C-4C27-B002-61E86181E728}">
      <dsp:nvSpPr>
        <dsp:cNvPr id="0" name=""/>
        <dsp:cNvSpPr/>
      </dsp:nvSpPr>
      <dsp:spPr>
        <a:xfrm>
          <a:off x="0" y="0"/>
          <a:ext cx="3657600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8BBAA15-40F5-46F0-A8D6-F1E73B07E0E2}">
      <dsp:nvSpPr>
        <dsp:cNvPr id="0" name=""/>
        <dsp:cNvSpPr/>
      </dsp:nvSpPr>
      <dsp:spPr>
        <a:xfrm>
          <a:off x="0" y="0"/>
          <a:ext cx="3657600" cy="1143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300" kern="1200"/>
            <a:t>Projetos que estouram o cronograma.</a:t>
          </a:r>
          <a:endParaRPr lang="en-US" sz="2300" kern="1200"/>
        </a:p>
      </dsp:txBody>
      <dsp:txXfrm>
        <a:off x="0" y="0"/>
        <a:ext cx="3657600" cy="1143000"/>
      </dsp:txXfrm>
    </dsp:sp>
    <dsp:sp modelId="{72670135-E438-47C8-9B3E-F0400DF85777}">
      <dsp:nvSpPr>
        <dsp:cNvPr id="0" name=""/>
        <dsp:cNvSpPr/>
      </dsp:nvSpPr>
      <dsp:spPr>
        <a:xfrm>
          <a:off x="0" y="1143000"/>
          <a:ext cx="3657600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EB52321-4177-4492-8DF6-CB397B485248}">
      <dsp:nvSpPr>
        <dsp:cNvPr id="0" name=""/>
        <dsp:cNvSpPr/>
      </dsp:nvSpPr>
      <dsp:spPr>
        <a:xfrm>
          <a:off x="0" y="1143000"/>
          <a:ext cx="3657600" cy="1143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300" kern="1200"/>
            <a:t>Projetos que estouram o orçamento.</a:t>
          </a:r>
          <a:endParaRPr lang="en-US" sz="2300" kern="1200"/>
        </a:p>
      </dsp:txBody>
      <dsp:txXfrm>
        <a:off x="0" y="1143000"/>
        <a:ext cx="3657600" cy="1143000"/>
      </dsp:txXfrm>
    </dsp:sp>
    <dsp:sp modelId="{A82E874F-2247-4606-8010-0E22648B80B1}">
      <dsp:nvSpPr>
        <dsp:cNvPr id="0" name=""/>
        <dsp:cNvSpPr/>
      </dsp:nvSpPr>
      <dsp:spPr>
        <a:xfrm>
          <a:off x="0" y="2286000"/>
          <a:ext cx="3657600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4865BD-B440-4F08-AFAC-E98E9BB6B0A4}">
      <dsp:nvSpPr>
        <dsp:cNvPr id="0" name=""/>
        <dsp:cNvSpPr/>
      </dsp:nvSpPr>
      <dsp:spPr>
        <a:xfrm>
          <a:off x="0" y="2286000"/>
          <a:ext cx="3657600" cy="1143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300" kern="1200"/>
            <a:t>Produto final de baixa qualidade ou não atendendo aos requisitos.</a:t>
          </a:r>
          <a:endParaRPr lang="en-US" sz="2300" kern="1200"/>
        </a:p>
      </dsp:txBody>
      <dsp:txXfrm>
        <a:off x="0" y="2286000"/>
        <a:ext cx="3657600" cy="1143000"/>
      </dsp:txXfrm>
    </dsp:sp>
    <dsp:sp modelId="{D1824719-A9EA-4D74-9331-654600D50B3D}">
      <dsp:nvSpPr>
        <dsp:cNvPr id="0" name=""/>
        <dsp:cNvSpPr/>
      </dsp:nvSpPr>
      <dsp:spPr>
        <a:xfrm>
          <a:off x="0" y="3429000"/>
          <a:ext cx="3657600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370F38-D7C6-40A3-806D-F52AF9F9316C}">
      <dsp:nvSpPr>
        <dsp:cNvPr id="0" name=""/>
        <dsp:cNvSpPr/>
      </dsp:nvSpPr>
      <dsp:spPr>
        <a:xfrm>
          <a:off x="0" y="3429000"/>
          <a:ext cx="3657600" cy="1143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300" kern="1200"/>
            <a:t>Produtos não gerenciáveis e difíceis de manter e evoluir.</a:t>
          </a:r>
          <a:endParaRPr lang="en-US" sz="2300" kern="1200"/>
        </a:p>
      </dsp:txBody>
      <dsp:txXfrm>
        <a:off x="0" y="3429000"/>
        <a:ext cx="3657600" cy="1143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0FBD7EA-C951-4943-AB77-75EB97E2A8AB}">
      <dsp:nvSpPr>
        <dsp:cNvPr id="0" name=""/>
        <dsp:cNvSpPr/>
      </dsp:nvSpPr>
      <dsp:spPr>
        <a:xfrm>
          <a:off x="1069800" y="51876"/>
          <a:ext cx="1098000" cy="1098000"/>
        </a:xfrm>
        <a:prstGeom prst="ellipse">
          <a:avLst/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0636996-7EC4-4ABC-A84F-2B0BCE233E62}">
      <dsp:nvSpPr>
        <dsp:cNvPr id="0" name=""/>
        <dsp:cNvSpPr/>
      </dsp:nvSpPr>
      <dsp:spPr>
        <a:xfrm>
          <a:off x="1303800" y="285876"/>
          <a:ext cx="630000" cy="63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82FA68-04B3-4656-9981-51C3FF615848}">
      <dsp:nvSpPr>
        <dsp:cNvPr id="0" name=""/>
        <dsp:cNvSpPr/>
      </dsp:nvSpPr>
      <dsp:spPr>
        <a:xfrm>
          <a:off x="718800" y="1491876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t-BR" sz="1300" kern="1200"/>
            <a:t>Erros e falhas inadmissíveis em sistemas entregues</a:t>
          </a:r>
          <a:endParaRPr lang="en-US" sz="1300" kern="1200"/>
        </a:p>
      </dsp:txBody>
      <dsp:txXfrm>
        <a:off x="718800" y="1491876"/>
        <a:ext cx="1800000" cy="720000"/>
      </dsp:txXfrm>
    </dsp:sp>
    <dsp:sp modelId="{64DD5BC8-0B4B-4D30-9FD3-539E1B9589A7}">
      <dsp:nvSpPr>
        <dsp:cNvPr id="0" name=""/>
        <dsp:cNvSpPr/>
      </dsp:nvSpPr>
      <dsp:spPr>
        <a:xfrm>
          <a:off x="3184800" y="51876"/>
          <a:ext cx="1098000" cy="1098000"/>
        </a:xfrm>
        <a:prstGeom prst="ellipse">
          <a:avLst/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2DA2633-AEE5-4762-91E6-D181AD2997C5}">
      <dsp:nvSpPr>
        <dsp:cNvPr id="0" name=""/>
        <dsp:cNvSpPr/>
      </dsp:nvSpPr>
      <dsp:spPr>
        <a:xfrm>
          <a:off x="3418800" y="285876"/>
          <a:ext cx="630000" cy="63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CBBE22-3D85-46C9-9417-FA8F8E24929B}">
      <dsp:nvSpPr>
        <dsp:cNvPr id="0" name=""/>
        <dsp:cNvSpPr/>
      </dsp:nvSpPr>
      <dsp:spPr>
        <a:xfrm>
          <a:off x="2833800" y="1491876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t-BR" sz="1300" kern="1200"/>
            <a:t>Insegurança em usar tais sistemas </a:t>
          </a:r>
          <a:endParaRPr lang="en-US" sz="1300" kern="1200"/>
        </a:p>
      </dsp:txBody>
      <dsp:txXfrm>
        <a:off x="2833800" y="1491876"/>
        <a:ext cx="1800000" cy="720000"/>
      </dsp:txXfrm>
    </dsp:sp>
    <dsp:sp modelId="{07EB4822-1451-427A-8F72-9A8EF241BAA1}">
      <dsp:nvSpPr>
        <dsp:cNvPr id="0" name=""/>
        <dsp:cNvSpPr/>
      </dsp:nvSpPr>
      <dsp:spPr>
        <a:xfrm>
          <a:off x="5299800" y="51876"/>
          <a:ext cx="1098000" cy="1098000"/>
        </a:xfrm>
        <a:prstGeom prst="ellipse">
          <a:avLst/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BB5F50D-9342-47B8-9ECF-88E32F3CA93B}">
      <dsp:nvSpPr>
        <dsp:cNvPr id="0" name=""/>
        <dsp:cNvSpPr/>
      </dsp:nvSpPr>
      <dsp:spPr>
        <a:xfrm>
          <a:off x="5533800" y="285876"/>
          <a:ext cx="630000" cy="63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6DCF4B-DBED-4E6D-8399-556F60525728}">
      <dsp:nvSpPr>
        <dsp:cNvPr id="0" name=""/>
        <dsp:cNvSpPr/>
      </dsp:nvSpPr>
      <dsp:spPr>
        <a:xfrm>
          <a:off x="4948800" y="1491876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t-BR" sz="1300" kern="1200"/>
            <a:t>Constante necessidade de manutenção </a:t>
          </a:r>
          <a:endParaRPr lang="en-US" sz="1300" kern="1200"/>
        </a:p>
      </dsp:txBody>
      <dsp:txXfrm>
        <a:off x="4948800" y="1491876"/>
        <a:ext cx="1800000" cy="720000"/>
      </dsp:txXfrm>
    </dsp:sp>
    <dsp:sp modelId="{5B46E7B7-633C-4BA9-B88C-E363DDEAEA2E}">
      <dsp:nvSpPr>
        <dsp:cNvPr id="0" name=""/>
        <dsp:cNvSpPr/>
      </dsp:nvSpPr>
      <dsp:spPr>
        <a:xfrm>
          <a:off x="3184800" y="2661876"/>
          <a:ext cx="1098000" cy="1098000"/>
        </a:xfrm>
        <a:prstGeom prst="ellipse">
          <a:avLst/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F7E855E-0F9D-4C67-8FD6-B8859270E0ED}">
      <dsp:nvSpPr>
        <dsp:cNvPr id="0" name=""/>
        <dsp:cNvSpPr/>
      </dsp:nvSpPr>
      <dsp:spPr>
        <a:xfrm>
          <a:off x="3418800" y="2895876"/>
          <a:ext cx="630000" cy="6300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529FA1-2415-44EA-9F2B-393AAD667F60}">
      <dsp:nvSpPr>
        <dsp:cNvPr id="0" name=""/>
        <dsp:cNvSpPr/>
      </dsp:nvSpPr>
      <dsp:spPr>
        <a:xfrm>
          <a:off x="2833800" y="4101876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t-BR" sz="1300" kern="1200"/>
            <a:t>Alto custo</a:t>
          </a:r>
          <a:endParaRPr lang="en-US" sz="1300" kern="1200"/>
        </a:p>
      </dsp:txBody>
      <dsp:txXfrm>
        <a:off x="2833800" y="4101876"/>
        <a:ext cx="1800000" cy="7200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157329-F070-4FA3-8038-758317C60E3D}">
      <dsp:nvSpPr>
        <dsp:cNvPr id="0" name=""/>
        <dsp:cNvSpPr/>
      </dsp:nvSpPr>
      <dsp:spPr>
        <a:xfrm>
          <a:off x="0" y="2022"/>
          <a:ext cx="7467600" cy="1025201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73523B-030C-4A5A-8EC4-3EE63EF6B483}">
      <dsp:nvSpPr>
        <dsp:cNvPr id="0" name=""/>
        <dsp:cNvSpPr/>
      </dsp:nvSpPr>
      <dsp:spPr>
        <a:xfrm>
          <a:off x="310123" y="232693"/>
          <a:ext cx="563860" cy="56386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A7F4AE-C555-435E-94BD-47F8D0D64366}">
      <dsp:nvSpPr>
        <dsp:cNvPr id="0" name=""/>
        <dsp:cNvSpPr/>
      </dsp:nvSpPr>
      <dsp:spPr>
        <a:xfrm>
          <a:off x="1184107" y="2022"/>
          <a:ext cx="6283492" cy="10252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8500" tIns="108500" rIns="108500" bIns="1085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kern="1200"/>
            <a:t>Sentem que sua produtividade é baixa em relação ao seu potencial</a:t>
          </a:r>
          <a:endParaRPr lang="en-US" sz="2000" kern="1200"/>
        </a:p>
      </dsp:txBody>
      <dsp:txXfrm>
        <a:off x="1184107" y="2022"/>
        <a:ext cx="6283492" cy="1025201"/>
      </dsp:txXfrm>
    </dsp:sp>
    <dsp:sp modelId="{8C86E485-1FC5-452F-B9CD-4079C5F6EF51}">
      <dsp:nvSpPr>
        <dsp:cNvPr id="0" name=""/>
        <dsp:cNvSpPr/>
      </dsp:nvSpPr>
      <dsp:spPr>
        <a:xfrm>
          <a:off x="0" y="1283524"/>
          <a:ext cx="7467600" cy="1025201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1CC135A-6C1D-4C4B-844F-CBFD5E0B2BA6}">
      <dsp:nvSpPr>
        <dsp:cNvPr id="0" name=""/>
        <dsp:cNvSpPr/>
      </dsp:nvSpPr>
      <dsp:spPr>
        <a:xfrm>
          <a:off x="310123" y="1514194"/>
          <a:ext cx="563860" cy="56386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351034-4B0D-4B42-A3A1-85F0E0E84651}">
      <dsp:nvSpPr>
        <dsp:cNvPr id="0" name=""/>
        <dsp:cNvSpPr/>
      </dsp:nvSpPr>
      <dsp:spPr>
        <a:xfrm>
          <a:off x="1184107" y="1283524"/>
          <a:ext cx="6283492" cy="10252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8500" tIns="108500" rIns="108500" bIns="1085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kern="1200"/>
            <a:t>Lamentam a falta de qualidade no produto gerado por seu trabalho</a:t>
          </a:r>
          <a:endParaRPr lang="en-US" sz="2000" kern="1200"/>
        </a:p>
      </dsp:txBody>
      <dsp:txXfrm>
        <a:off x="1184107" y="1283524"/>
        <a:ext cx="6283492" cy="1025201"/>
      </dsp:txXfrm>
    </dsp:sp>
    <dsp:sp modelId="{6A47F76A-AF74-4447-B8C1-253104771332}">
      <dsp:nvSpPr>
        <dsp:cNvPr id="0" name=""/>
        <dsp:cNvSpPr/>
      </dsp:nvSpPr>
      <dsp:spPr>
        <a:xfrm>
          <a:off x="0" y="2565026"/>
          <a:ext cx="7467600" cy="1025201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EBAD05E-89E6-40BD-AAEF-843AAFBCCFDA}">
      <dsp:nvSpPr>
        <dsp:cNvPr id="0" name=""/>
        <dsp:cNvSpPr/>
      </dsp:nvSpPr>
      <dsp:spPr>
        <a:xfrm>
          <a:off x="310123" y="2795696"/>
          <a:ext cx="563860" cy="56386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1B5261-862E-44DA-B9CE-F32C1E9D3AE2}">
      <dsp:nvSpPr>
        <dsp:cNvPr id="0" name=""/>
        <dsp:cNvSpPr/>
      </dsp:nvSpPr>
      <dsp:spPr>
        <a:xfrm>
          <a:off x="1184107" y="2565026"/>
          <a:ext cx="6283492" cy="10252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8500" tIns="108500" rIns="108500" bIns="1085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kern="1200"/>
            <a:t>Sofrem pressão para cumprir prazos e orçamentos apertados</a:t>
          </a:r>
          <a:endParaRPr lang="en-US" sz="2000" kern="1200"/>
        </a:p>
      </dsp:txBody>
      <dsp:txXfrm>
        <a:off x="1184107" y="2565026"/>
        <a:ext cx="6283492" cy="1025201"/>
      </dsp:txXfrm>
    </dsp:sp>
    <dsp:sp modelId="{7112A9E5-A652-4F78-96C8-CA64036C0993}">
      <dsp:nvSpPr>
        <dsp:cNvPr id="0" name=""/>
        <dsp:cNvSpPr/>
      </dsp:nvSpPr>
      <dsp:spPr>
        <a:xfrm>
          <a:off x="0" y="3846527"/>
          <a:ext cx="7467600" cy="1025201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6B53B3D-8835-45EA-8383-13768504DB6D}">
      <dsp:nvSpPr>
        <dsp:cNvPr id="0" name=""/>
        <dsp:cNvSpPr/>
      </dsp:nvSpPr>
      <dsp:spPr>
        <a:xfrm>
          <a:off x="310123" y="4077198"/>
          <a:ext cx="563860" cy="56386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E93AA8-8A61-40D4-BBD3-2CEE6F741A9F}">
      <dsp:nvSpPr>
        <dsp:cNvPr id="0" name=""/>
        <dsp:cNvSpPr/>
      </dsp:nvSpPr>
      <dsp:spPr>
        <a:xfrm>
          <a:off x="1184107" y="3846527"/>
          <a:ext cx="6283492" cy="10252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8500" tIns="108500" rIns="108500" bIns="1085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kern="1200"/>
            <a:t>Ficam inseguros com as mudanças de tecnologia que afetam sua qualificação em relação ao mercado</a:t>
          </a:r>
          <a:endParaRPr lang="en-US" sz="2000" kern="1200"/>
        </a:p>
      </dsp:txBody>
      <dsp:txXfrm>
        <a:off x="1184107" y="3846527"/>
        <a:ext cx="6283492" cy="102520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045B867-3E34-459D-AC9A-37CB1F29BC10}">
      <dsp:nvSpPr>
        <dsp:cNvPr id="0" name=""/>
        <dsp:cNvSpPr/>
      </dsp:nvSpPr>
      <dsp:spPr>
        <a:xfrm>
          <a:off x="0" y="594"/>
          <a:ext cx="7467600" cy="1392160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8E2F44A-DEAF-434B-8ABE-94027B54C1CC}">
      <dsp:nvSpPr>
        <dsp:cNvPr id="0" name=""/>
        <dsp:cNvSpPr/>
      </dsp:nvSpPr>
      <dsp:spPr>
        <a:xfrm>
          <a:off x="421128" y="313831"/>
          <a:ext cx="765688" cy="76568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BE55144-4CA3-4577-A6A9-77CBDAAC08DB}">
      <dsp:nvSpPr>
        <dsp:cNvPr id="0" name=""/>
        <dsp:cNvSpPr/>
      </dsp:nvSpPr>
      <dsp:spPr>
        <a:xfrm>
          <a:off x="1607945" y="594"/>
          <a:ext cx="5859654" cy="13921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7337" tIns="147337" rIns="147337" bIns="147337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300" i="1" kern="1200"/>
            <a:t>A existência de um manual de procedimentos e padrões é suficiente para a equipe produzir com qualidade. </a:t>
          </a:r>
          <a:endParaRPr lang="en-US" sz="2300" kern="1200"/>
        </a:p>
      </dsp:txBody>
      <dsp:txXfrm>
        <a:off x="1607945" y="594"/>
        <a:ext cx="5859654" cy="1392160"/>
      </dsp:txXfrm>
    </dsp:sp>
    <dsp:sp modelId="{A2F0BF8F-E375-4B0A-B34B-37E8A338936C}">
      <dsp:nvSpPr>
        <dsp:cNvPr id="0" name=""/>
        <dsp:cNvSpPr/>
      </dsp:nvSpPr>
      <dsp:spPr>
        <a:xfrm>
          <a:off x="0" y="1740795"/>
          <a:ext cx="7467600" cy="1392160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11CEC31-16A2-47A3-B206-C20B70ADAE47}">
      <dsp:nvSpPr>
        <dsp:cNvPr id="0" name=""/>
        <dsp:cNvSpPr/>
      </dsp:nvSpPr>
      <dsp:spPr>
        <a:xfrm>
          <a:off x="421128" y="2054031"/>
          <a:ext cx="765688" cy="76568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9B9E25-37A0-4B89-BDC1-F507D58048AC}">
      <dsp:nvSpPr>
        <dsp:cNvPr id="0" name=""/>
        <dsp:cNvSpPr/>
      </dsp:nvSpPr>
      <dsp:spPr>
        <a:xfrm>
          <a:off x="1607945" y="1740795"/>
          <a:ext cx="5859654" cy="13921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7337" tIns="147337" rIns="147337" bIns="147337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300" i="1" kern="1200"/>
            <a:t>A empresa deve produzir com qualidade, pois tem ferramentas e computadores de última geração.</a:t>
          </a:r>
          <a:r>
            <a:rPr lang="pt-BR" sz="2300" kern="1200"/>
            <a:t> </a:t>
          </a:r>
          <a:endParaRPr lang="en-US" sz="2300" kern="1200"/>
        </a:p>
      </dsp:txBody>
      <dsp:txXfrm>
        <a:off x="1607945" y="1740795"/>
        <a:ext cx="5859654" cy="1392160"/>
      </dsp:txXfrm>
    </dsp:sp>
    <dsp:sp modelId="{39A0D3B3-60C8-4AE9-8690-C53F36C9499E}">
      <dsp:nvSpPr>
        <dsp:cNvPr id="0" name=""/>
        <dsp:cNvSpPr/>
      </dsp:nvSpPr>
      <dsp:spPr>
        <a:xfrm>
          <a:off x="0" y="3480996"/>
          <a:ext cx="7467600" cy="1392160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EA8B34E-D533-4108-A962-AEAB24455055}">
      <dsp:nvSpPr>
        <dsp:cNvPr id="0" name=""/>
        <dsp:cNvSpPr/>
      </dsp:nvSpPr>
      <dsp:spPr>
        <a:xfrm>
          <a:off x="421128" y="3794232"/>
          <a:ext cx="765688" cy="76568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6646A2D-904B-4580-BC94-EB7FE23066C0}">
      <dsp:nvSpPr>
        <dsp:cNvPr id="0" name=""/>
        <dsp:cNvSpPr/>
      </dsp:nvSpPr>
      <dsp:spPr>
        <a:xfrm>
          <a:off x="1607945" y="3480996"/>
          <a:ext cx="5859654" cy="13921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7337" tIns="147337" rIns="147337" bIns="147337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300" i="1" kern="1200"/>
            <a:t>Se o projeto estiver atrasado sempre é possível adicionar mais programadores para cumprir o cronograma</a:t>
          </a:r>
          <a:r>
            <a:rPr lang="pt-BR" sz="2300" kern="1200"/>
            <a:t>. </a:t>
          </a:r>
          <a:endParaRPr lang="en-US" sz="2300" kern="1200"/>
        </a:p>
      </dsp:txBody>
      <dsp:txXfrm>
        <a:off x="1607945" y="3480996"/>
        <a:ext cx="5859654" cy="139216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2EB694-8982-42ED-9797-7BC93EA94EA4}">
      <dsp:nvSpPr>
        <dsp:cNvPr id="0" name=""/>
        <dsp:cNvSpPr/>
      </dsp:nvSpPr>
      <dsp:spPr>
        <a:xfrm>
          <a:off x="0" y="594"/>
          <a:ext cx="7467600" cy="1392160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8EEC9F5-672B-49A5-B5E0-6041D61DE94B}">
      <dsp:nvSpPr>
        <dsp:cNvPr id="0" name=""/>
        <dsp:cNvSpPr/>
      </dsp:nvSpPr>
      <dsp:spPr>
        <a:xfrm>
          <a:off x="421128" y="313831"/>
          <a:ext cx="765688" cy="76568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4CD0100-ED90-495D-90E1-76F260E906F9}">
      <dsp:nvSpPr>
        <dsp:cNvPr id="0" name=""/>
        <dsp:cNvSpPr/>
      </dsp:nvSpPr>
      <dsp:spPr>
        <a:xfrm>
          <a:off x="1607945" y="594"/>
          <a:ext cx="5859654" cy="13921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7337" tIns="147337" rIns="147337" bIns="147337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kern="1200"/>
            <a:t>Uma declaração geral de objetivos é suficiente para iniciar a fase de programação. Os detalhes podem ser adicionados depois. </a:t>
          </a:r>
          <a:endParaRPr lang="en-US" sz="2000" kern="1200"/>
        </a:p>
      </dsp:txBody>
      <dsp:txXfrm>
        <a:off x="1607945" y="594"/>
        <a:ext cx="5859654" cy="1392160"/>
      </dsp:txXfrm>
    </dsp:sp>
    <dsp:sp modelId="{96DF0826-17F2-4CDF-A22E-EF83ACE478E0}">
      <dsp:nvSpPr>
        <dsp:cNvPr id="0" name=""/>
        <dsp:cNvSpPr/>
      </dsp:nvSpPr>
      <dsp:spPr>
        <a:xfrm>
          <a:off x="0" y="1740795"/>
          <a:ext cx="7467600" cy="1392160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7200055-4D38-496D-B2B7-7C35267826F0}">
      <dsp:nvSpPr>
        <dsp:cNvPr id="0" name=""/>
        <dsp:cNvSpPr/>
      </dsp:nvSpPr>
      <dsp:spPr>
        <a:xfrm>
          <a:off x="421128" y="2054031"/>
          <a:ext cx="765688" cy="76568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788C842-E35F-4EB3-ADC2-9B2FFF361445}">
      <dsp:nvSpPr>
        <dsp:cNvPr id="0" name=""/>
        <dsp:cNvSpPr/>
      </dsp:nvSpPr>
      <dsp:spPr>
        <a:xfrm>
          <a:off x="1607945" y="1740795"/>
          <a:ext cx="5859654" cy="13921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7337" tIns="147337" rIns="147337" bIns="147337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kern="1200"/>
            <a:t>Os requisitos mudam com freqüência, mas sempre é possível acomodá-los, pois o software é flexível. </a:t>
          </a:r>
          <a:endParaRPr lang="en-US" sz="2000" kern="1200"/>
        </a:p>
      </dsp:txBody>
      <dsp:txXfrm>
        <a:off x="1607945" y="1740795"/>
        <a:ext cx="5859654" cy="1392160"/>
      </dsp:txXfrm>
    </dsp:sp>
    <dsp:sp modelId="{736CC862-213B-4308-A2F8-1241E4FF1DF9}">
      <dsp:nvSpPr>
        <dsp:cNvPr id="0" name=""/>
        <dsp:cNvSpPr/>
      </dsp:nvSpPr>
      <dsp:spPr>
        <a:xfrm>
          <a:off x="0" y="3480996"/>
          <a:ext cx="7467600" cy="1392160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CD7367D-1A48-47AB-94A0-BF566906F709}">
      <dsp:nvSpPr>
        <dsp:cNvPr id="0" name=""/>
        <dsp:cNvSpPr/>
      </dsp:nvSpPr>
      <dsp:spPr>
        <a:xfrm>
          <a:off x="421128" y="3794232"/>
          <a:ext cx="765688" cy="76568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CFCCE39-81B0-460B-95BE-024AF5E1B607}">
      <dsp:nvSpPr>
        <dsp:cNvPr id="0" name=""/>
        <dsp:cNvSpPr/>
      </dsp:nvSpPr>
      <dsp:spPr>
        <a:xfrm>
          <a:off x="1607945" y="3480996"/>
          <a:ext cx="5859654" cy="13921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7337" tIns="147337" rIns="147337" bIns="147337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kern="1200"/>
            <a:t>Eu sei do que preciso.</a:t>
          </a:r>
          <a:endParaRPr lang="en-US" sz="2000" kern="1200"/>
        </a:p>
      </dsp:txBody>
      <dsp:txXfrm>
        <a:off x="1607945" y="3480996"/>
        <a:ext cx="5859654" cy="139216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7C5F41-6C8F-4BBB-9170-FFC3D65FAF0E}">
      <dsp:nvSpPr>
        <dsp:cNvPr id="0" name=""/>
        <dsp:cNvSpPr/>
      </dsp:nvSpPr>
      <dsp:spPr>
        <a:xfrm>
          <a:off x="0" y="2022"/>
          <a:ext cx="7467600" cy="1025201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040BB21-B2BA-43D2-8014-A4237AE5AC56}">
      <dsp:nvSpPr>
        <dsp:cNvPr id="0" name=""/>
        <dsp:cNvSpPr/>
      </dsp:nvSpPr>
      <dsp:spPr>
        <a:xfrm>
          <a:off x="310123" y="232693"/>
          <a:ext cx="563860" cy="56386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2C07E23-51B0-4394-900F-39CDB4D82B7C}">
      <dsp:nvSpPr>
        <dsp:cNvPr id="0" name=""/>
        <dsp:cNvSpPr/>
      </dsp:nvSpPr>
      <dsp:spPr>
        <a:xfrm>
          <a:off x="1184107" y="2022"/>
          <a:ext cx="6283492" cy="10252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8500" tIns="108500" rIns="108500" bIns="10850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200" kern="1200"/>
            <a:t>Assim que o programa for colocado em operação nosso trabalho terminou.</a:t>
          </a:r>
          <a:endParaRPr lang="en-US" sz="2200" kern="1200"/>
        </a:p>
      </dsp:txBody>
      <dsp:txXfrm>
        <a:off x="1184107" y="2022"/>
        <a:ext cx="6283492" cy="1025201"/>
      </dsp:txXfrm>
    </dsp:sp>
    <dsp:sp modelId="{DF4AE978-18EB-4AD5-9DDA-0AE5E13CE4A0}">
      <dsp:nvSpPr>
        <dsp:cNvPr id="0" name=""/>
        <dsp:cNvSpPr/>
      </dsp:nvSpPr>
      <dsp:spPr>
        <a:xfrm>
          <a:off x="0" y="1283524"/>
          <a:ext cx="7467600" cy="1025201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679E4BA-316E-49B1-A74C-B9B0F5699B81}">
      <dsp:nvSpPr>
        <dsp:cNvPr id="0" name=""/>
        <dsp:cNvSpPr/>
      </dsp:nvSpPr>
      <dsp:spPr>
        <a:xfrm>
          <a:off x="310123" y="1514194"/>
          <a:ext cx="563860" cy="56386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09E043-66CF-4D7B-AC13-7DA6ECECB86D}">
      <dsp:nvSpPr>
        <dsp:cNvPr id="0" name=""/>
        <dsp:cNvSpPr/>
      </dsp:nvSpPr>
      <dsp:spPr>
        <a:xfrm>
          <a:off x="1184107" y="1283524"/>
          <a:ext cx="6283492" cy="10252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8500" tIns="108500" rIns="108500" bIns="10850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200" kern="1200"/>
            <a:t>Enquanto o programa não estiver funcionando, não será possível avaliar sua qualidade. </a:t>
          </a:r>
          <a:endParaRPr lang="en-US" sz="2200" kern="1200"/>
        </a:p>
      </dsp:txBody>
      <dsp:txXfrm>
        <a:off x="1184107" y="1283524"/>
        <a:ext cx="6283492" cy="1025201"/>
      </dsp:txXfrm>
    </dsp:sp>
    <dsp:sp modelId="{89B1D37D-8C42-4D7F-87CD-C1A032102C73}">
      <dsp:nvSpPr>
        <dsp:cNvPr id="0" name=""/>
        <dsp:cNvSpPr/>
      </dsp:nvSpPr>
      <dsp:spPr>
        <a:xfrm>
          <a:off x="0" y="2565026"/>
          <a:ext cx="7467600" cy="1025201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AC49168-520A-454D-8F47-53B6DA11F376}">
      <dsp:nvSpPr>
        <dsp:cNvPr id="0" name=""/>
        <dsp:cNvSpPr/>
      </dsp:nvSpPr>
      <dsp:spPr>
        <a:xfrm>
          <a:off x="310123" y="2795696"/>
          <a:ext cx="563860" cy="56386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0E7786-B0C1-4F0F-ABF7-6AB95AFE3753}">
      <dsp:nvSpPr>
        <dsp:cNvPr id="0" name=""/>
        <dsp:cNvSpPr/>
      </dsp:nvSpPr>
      <dsp:spPr>
        <a:xfrm>
          <a:off x="1184107" y="2565026"/>
          <a:ext cx="6283492" cy="10252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8500" tIns="108500" rIns="108500" bIns="10850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200" kern="1200"/>
            <a:t>Se eu esquecer alguma coisa, posso arrumar depois. </a:t>
          </a:r>
          <a:endParaRPr lang="en-US" sz="2200" kern="1200"/>
        </a:p>
      </dsp:txBody>
      <dsp:txXfrm>
        <a:off x="1184107" y="2565026"/>
        <a:ext cx="6283492" cy="1025201"/>
      </dsp:txXfrm>
    </dsp:sp>
    <dsp:sp modelId="{4D0FFC61-C65A-4EED-A1A7-899AED411314}">
      <dsp:nvSpPr>
        <dsp:cNvPr id="0" name=""/>
        <dsp:cNvSpPr/>
      </dsp:nvSpPr>
      <dsp:spPr>
        <a:xfrm>
          <a:off x="0" y="3846527"/>
          <a:ext cx="7467600" cy="1025201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0364BB6-D34C-497C-8A00-BFC47B776449}">
      <dsp:nvSpPr>
        <dsp:cNvPr id="0" name=""/>
        <dsp:cNvSpPr/>
      </dsp:nvSpPr>
      <dsp:spPr>
        <a:xfrm>
          <a:off x="310123" y="4077198"/>
          <a:ext cx="563860" cy="56386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E538B97-2AAE-4B0C-A11A-8CEF18BF4EE1}">
      <dsp:nvSpPr>
        <dsp:cNvPr id="0" name=""/>
        <dsp:cNvSpPr/>
      </dsp:nvSpPr>
      <dsp:spPr>
        <a:xfrm>
          <a:off x="1184107" y="3846527"/>
          <a:ext cx="6283492" cy="10252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8500" tIns="108500" rIns="108500" bIns="10850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200" kern="1200"/>
            <a:t>A única entrega importante em um projeto de software é o software funcionando. </a:t>
          </a:r>
          <a:endParaRPr lang="en-US" sz="2200" kern="1200"/>
        </a:p>
      </dsp:txBody>
      <dsp:txXfrm>
        <a:off x="1184107" y="3846527"/>
        <a:ext cx="6283492" cy="1025201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031715-674D-4EC6-B8C5-3CE1ED4E3BDF}">
      <dsp:nvSpPr>
        <dsp:cNvPr id="0" name=""/>
        <dsp:cNvSpPr/>
      </dsp:nvSpPr>
      <dsp:spPr>
        <a:xfrm>
          <a:off x="717884" y="1443107"/>
          <a:ext cx="969401" cy="96940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1FFB06-68FA-4617-B948-DB504BF2736B}">
      <dsp:nvSpPr>
        <dsp:cNvPr id="0" name=""/>
        <dsp:cNvSpPr/>
      </dsp:nvSpPr>
      <dsp:spPr>
        <a:xfrm>
          <a:off x="125473" y="2710644"/>
          <a:ext cx="215422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300" kern="1200"/>
            <a:t>O teste do software ou sua verificação formal pode remover todos os erros. </a:t>
          </a:r>
          <a:endParaRPr lang="en-US" sz="1300" kern="1200"/>
        </a:p>
      </dsp:txBody>
      <dsp:txXfrm>
        <a:off x="125473" y="2710644"/>
        <a:ext cx="2154225" cy="720000"/>
      </dsp:txXfrm>
    </dsp:sp>
    <dsp:sp modelId="{A7757996-FE03-4C25-8C56-BBE13998CF59}">
      <dsp:nvSpPr>
        <dsp:cNvPr id="0" name=""/>
        <dsp:cNvSpPr/>
      </dsp:nvSpPr>
      <dsp:spPr>
        <a:xfrm>
          <a:off x="3249099" y="1443107"/>
          <a:ext cx="969401" cy="96940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2B4220-65C2-48F6-91AD-EA19D00491E2}">
      <dsp:nvSpPr>
        <dsp:cNvPr id="0" name=""/>
        <dsp:cNvSpPr/>
      </dsp:nvSpPr>
      <dsp:spPr>
        <a:xfrm>
          <a:off x="2656687" y="2710644"/>
          <a:ext cx="215422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300" kern="1200"/>
            <a:t>Aumentar a confiabilidade do software aumenta a segurança. </a:t>
          </a:r>
          <a:endParaRPr lang="en-US" sz="1300" kern="1200"/>
        </a:p>
      </dsp:txBody>
      <dsp:txXfrm>
        <a:off x="2656687" y="2710644"/>
        <a:ext cx="2154225" cy="720000"/>
      </dsp:txXfrm>
    </dsp:sp>
    <dsp:sp modelId="{ACA1ABB9-E8C6-459E-9921-2F882ABE6D7F}">
      <dsp:nvSpPr>
        <dsp:cNvPr id="0" name=""/>
        <dsp:cNvSpPr/>
      </dsp:nvSpPr>
      <dsp:spPr>
        <a:xfrm>
          <a:off x="5780313" y="1443107"/>
          <a:ext cx="969401" cy="96940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E2CE801-2E4D-4F08-8889-D594DABBA2E4}">
      <dsp:nvSpPr>
        <dsp:cNvPr id="0" name=""/>
        <dsp:cNvSpPr/>
      </dsp:nvSpPr>
      <dsp:spPr>
        <a:xfrm>
          <a:off x="5187901" y="2710644"/>
          <a:ext cx="215422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300" kern="1200"/>
            <a:t>O reuso de software aumenta a segurança. </a:t>
          </a:r>
          <a:endParaRPr lang="en-US" sz="1300" kern="1200"/>
        </a:p>
      </dsp:txBody>
      <dsp:txXfrm>
        <a:off x="5187901" y="2710644"/>
        <a:ext cx="2154225" cy="72000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CA231EB-FA2B-49E8-AFD0-19167FEC8A6B}">
      <dsp:nvSpPr>
        <dsp:cNvPr id="0" name=""/>
        <dsp:cNvSpPr/>
      </dsp:nvSpPr>
      <dsp:spPr>
        <a:xfrm>
          <a:off x="0" y="2022"/>
          <a:ext cx="7467600" cy="1025201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CA27059-7650-4007-A600-CD2160CE0A04}">
      <dsp:nvSpPr>
        <dsp:cNvPr id="0" name=""/>
        <dsp:cNvSpPr/>
      </dsp:nvSpPr>
      <dsp:spPr>
        <a:xfrm>
          <a:off x="310123" y="232693"/>
          <a:ext cx="563860" cy="56386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74FF8F-C6F8-41BF-BF37-F37F15CD8C95}">
      <dsp:nvSpPr>
        <dsp:cNvPr id="0" name=""/>
        <dsp:cNvSpPr/>
      </dsp:nvSpPr>
      <dsp:spPr>
        <a:xfrm>
          <a:off x="1184107" y="2022"/>
          <a:ext cx="6283492" cy="10252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8500" tIns="108500" rIns="108500" bIns="10850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900" b="1" kern="1200"/>
            <a:t>Processos</a:t>
          </a:r>
          <a:r>
            <a:rPr lang="pt-BR" sz="1900" kern="1200"/>
            <a:t> de engenharia de software são </a:t>
          </a:r>
          <a:r>
            <a:rPr lang="pt-BR" sz="1900" b="1" kern="1200"/>
            <a:t>diferentes</a:t>
          </a:r>
          <a:r>
            <a:rPr lang="pt-BR" sz="1900" kern="1200"/>
            <a:t> dependendo do </a:t>
          </a:r>
          <a:r>
            <a:rPr lang="pt-BR" sz="1900" b="1" kern="1200"/>
            <a:t>tipo de software </a:t>
          </a:r>
          <a:r>
            <a:rPr lang="pt-BR" sz="1900" kern="1200"/>
            <a:t>que se vai desenvolver. </a:t>
          </a:r>
          <a:endParaRPr lang="en-US" sz="1900" kern="1200"/>
        </a:p>
      </dsp:txBody>
      <dsp:txXfrm>
        <a:off x="1184107" y="2022"/>
        <a:ext cx="6283492" cy="1025201"/>
      </dsp:txXfrm>
    </dsp:sp>
    <dsp:sp modelId="{194F961B-2E53-4F33-B65D-585CE6E804F6}">
      <dsp:nvSpPr>
        <dsp:cNvPr id="0" name=""/>
        <dsp:cNvSpPr/>
      </dsp:nvSpPr>
      <dsp:spPr>
        <a:xfrm>
          <a:off x="0" y="1283524"/>
          <a:ext cx="7467600" cy="1025201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19751F2-5DE9-483F-AD5A-1CD656342F44}">
      <dsp:nvSpPr>
        <dsp:cNvPr id="0" name=""/>
        <dsp:cNvSpPr/>
      </dsp:nvSpPr>
      <dsp:spPr>
        <a:xfrm>
          <a:off x="310123" y="1514194"/>
          <a:ext cx="563860" cy="56386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95CBFA9-D2FF-47A6-84AE-B36EEA8B49A1}">
      <dsp:nvSpPr>
        <dsp:cNvPr id="0" name=""/>
        <dsp:cNvSpPr/>
      </dsp:nvSpPr>
      <dsp:spPr>
        <a:xfrm>
          <a:off x="1184107" y="1283524"/>
          <a:ext cx="6283492" cy="10252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8500" tIns="108500" rIns="108500" bIns="10850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900" kern="1200"/>
            <a:t>Dependendo do </a:t>
          </a:r>
          <a:r>
            <a:rPr lang="pt-BR" sz="1900" b="1" kern="1200"/>
            <a:t>nível de conhecimento </a:t>
          </a:r>
          <a:r>
            <a:rPr lang="pt-BR" sz="1900" kern="1200"/>
            <a:t>ou </a:t>
          </a:r>
          <a:r>
            <a:rPr lang="pt-BR" sz="1900" b="1" kern="1200"/>
            <a:t>estabilidade dos requisitos </a:t>
          </a:r>
          <a:r>
            <a:rPr lang="pt-BR" sz="1900" kern="1200"/>
            <a:t>deve-se optar por um ou outro ciclo de vida.</a:t>
          </a:r>
          <a:endParaRPr lang="en-US" sz="1900" kern="1200"/>
        </a:p>
      </dsp:txBody>
      <dsp:txXfrm>
        <a:off x="1184107" y="1283524"/>
        <a:ext cx="6283492" cy="1025201"/>
      </dsp:txXfrm>
    </dsp:sp>
    <dsp:sp modelId="{896900F3-CC68-48A5-ADE8-BC03D164B6E4}">
      <dsp:nvSpPr>
        <dsp:cNvPr id="0" name=""/>
        <dsp:cNvSpPr/>
      </dsp:nvSpPr>
      <dsp:spPr>
        <a:xfrm>
          <a:off x="0" y="2565026"/>
          <a:ext cx="7467600" cy="1025201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7B9FCDD-CA67-42E2-B366-79A85CDE08C1}">
      <dsp:nvSpPr>
        <dsp:cNvPr id="0" name=""/>
        <dsp:cNvSpPr/>
      </dsp:nvSpPr>
      <dsp:spPr>
        <a:xfrm>
          <a:off x="310123" y="2795696"/>
          <a:ext cx="563860" cy="56386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39EF88-DCAB-4E13-BF56-D2D5DC75D2A9}">
      <dsp:nvSpPr>
        <dsp:cNvPr id="0" name=""/>
        <dsp:cNvSpPr/>
      </dsp:nvSpPr>
      <dsp:spPr>
        <a:xfrm>
          <a:off x="1184107" y="2565026"/>
          <a:ext cx="6283492" cy="10252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8500" tIns="108500" rIns="108500" bIns="10850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900" kern="1200"/>
            <a:t>Uma área aparentemente tão subjetiva como “</a:t>
          </a:r>
          <a:r>
            <a:rPr lang="pt-BR" sz="1900" b="1" kern="1200"/>
            <a:t>riscos</a:t>
          </a:r>
          <a:r>
            <a:rPr lang="pt-BR" sz="1900" kern="1200"/>
            <a:t>” pode ser sistematizada e tratada efetivamente como um </a:t>
          </a:r>
          <a:r>
            <a:rPr lang="pt-BR" sz="1900" b="1" kern="1200"/>
            <a:t>processo de engenharia</a:t>
          </a:r>
          <a:r>
            <a:rPr lang="pt-BR" sz="1900" kern="1200"/>
            <a:t>. </a:t>
          </a:r>
          <a:endParaRPr lang="en-US" sz="1900" kern="1200"/>
        </a:p>
      </dsp:txBody>
      <dsp:txXfrm>
        <a:off x="1184107" y="2565026"/>
        <a:ext cx="6283492" cy="1025201"/>
      </dsp:txXfrm>
    </dsp:sp>
    <dsp:sp modelId="{EAC38A4A-8990-4FA5-9C4A-F9A5C1C5CAF4}">
      <dsp:nvSpPr>
        <dsp:cNvPr id="0" name=""/>
        <dsp:cNvSpPr/>
      </dsp:nvSpPr>
      <dsp:spPr>
        <a:xfrm>
          <a:off x="0" y="3846527"/>
          <a:ext cx="7467600" cy="1025201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FD557DB-27BA-4D73-8097-DCF1B2987404}">
      <dsp:nvSpPr>
        <dsp:cNvPr id="0" name=""/>
        <dsp:cNvSpPr/>
      </dsp:nvSpPr>
      <dsp:spPr>
        <a:xfrm>
          <a:off x="310123" y="4077198"/>
          <a:ext cx="563860" cy="56386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5E8C296-E304-4E16-A440-B788DA4958A0}">
      <dsp:nvSpPr>
        <dsp:cNvPr id="0" name=""/>
        <dsp:cNvSpPr/>
      </dsp:nvSpPr>
      <dsp:spPr>
        <a:xfrm>
          <a:off x="1184107" y="3846527"/>
          <a:ext cx="6283492" cy="10252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8500" tIns="108500" rIns="108500" bIns="10850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900" kern="1200"/>
            <a:t>Existem formas objetivas e padronizadas para </a:t>
          </a:r>
          <a:r>
            <a:rPr lang="pt-BR" sz="1900" b="1" kern="1200"/>
            <a:t>mensurar o esforço </a:t>
          </a:r>
          <a:r>
            <a:rPr lang="pt-BR" sz="1900" kern="1200"/>
            <a:t>do desenvolvimento de software.</a:t>
          </a:r>
          <a:endParaRPr lang="en-US" sz="1900" kern="1200"/>
        </a:p>
      </dsp:txBody>
      <dsp:txXfrm>
        <a:off x="1184107" y="3846527"/>
        <a:ext cx="6283492" cy="102520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793648DF-D2F7-47D0-BEF4-A0C213766FCD}" type="datetimeFigureOut">
              <a:rPr lang="pt-BR" smtClean="0"/>
              <a:pPr/>
              <a:t>05/03/2020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vert="horz" lIns="99048" tIns="49524" rIns="99048" bIns="49524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0A1939D4-D8EE-408B-B7CD-C23C6B023EFC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809239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Flickr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commons.wikimedia.org/wiki/User:FlickreviewR" TargetMode="External"/><Relationship Id="rId4" Type="http://schemas.openxmlformats.org/officeDocument/2006/relationships/hyperlink" Target="https://flickr.com/photos/48542161@N04/23327897172" TargetMode="Externa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en:Creative_Commons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creativecommons.org/licenses/by-sa/4.0/deed.en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939D4-D8EE-408B-B7CD-C23C6B023EFC}" type="slidenum">
              <a:rPr lang="pt-BR" smtClean="0"/>
              <a:pPr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399906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By Unknown (Smithsonian Institution) - Flickr: Grace Hopper and UNIVAC, CC BY 2.0, https://commons.wikimedia.org/w/index.php?curid=19763543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1939D4-D8EE-408B-B7CD-C23C6B023EFC}" type="slidenum">
              <a:rPr lang="pt-BR" smtClean="0"/>
              <a:pPr/>
              <a:t>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44235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939D4-D8EE-408B-B7CD-C23C6B023EFC}" type="slidenum">
              <a:rPr lang="pt-BR" smtClean="0"/>
              <a:pPr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850424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Por Hamilton Richards - manuscripts of </a:t>
            </a:r>
            <a:r>
              <a:rPr lang="en-US" dirty="0" err="1"/>
              <a:t>Edsger</a:t>
            </a:r>
            <a:r>
              <a:rPr lang="en-US" dirty="0"/>
              <a:t> W. Dijkstra, University Texas at Austin, CC BY-SA 3.0, https://commons.wikimedia.org/w/index.php?curid=4204157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1939D4-D8EE-408B-B7CD-C23C6B023EFC}" type="slidenum">
              <a:rPr lang="pt-BR" smtClean="0"/>
              <a:pPr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973162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By Andreas F. Borchert, CC BY-SA 4.0, https://commons.wikimedia.org/w/index.php?curid=14942745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1939D4-D8EE-408B-B7CD-C23C6B023EFC}" type="slidenum">
              <a:rPr lang="pt-BR" smtClean="0"/>
              <a:pPr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948888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By </a:t>
            </a:r>
            <a:r>
              <a:rPr lang="en-US" dirty="0" err="1"/>
              <a:t>daudi_mukiibi</a:t>
            </a:r>
            <a:r>
              <a:rPr lang="en-US" dirty="0"/>
              <a:t> - Own work, CC BY-SA 4.0, https://commons.wikimedia.org/w/index.php?curid=64407990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1939D4-D8EE-408B-B7CD-C23C6B023EFC}" type="slidenum">
              <a:rPr lang="pt-BR" smtClean="0"/>
              <a:pPr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269589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image was originally posted to </a:t>
            </a:r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en:Flickr"/>
              </a:rPr>
              <a:t>Flickr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by Max Goldberg at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https://flickr.com/photos/48542161@N04/23327897172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It was reviewed on 7 March 2017 by </a:t>
            </a:r>
            <a:r>
              <a:rPr lang="en-US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 tooltip="User:FlickreviewR"/>
              </a:rPr>
              <a:t>FlickreviewR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and was confirmed to be licensed under the terms of the cc-by-2.0.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1939D4-D8EE-408B-B7CD-C23C6B023EFC}" type="slidenum">
              <a:rPr lang="pt-BR" smtClean="0"/>
              <a:pPr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515412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By </a:t>
            </a:r>
            <a:r>
              <a:rPr lang="en-US" dirty="0" err="1"/>
              <a:t>nathan</a:t>
            </a:r>
            <a:r>
              <a:rPr lang="en-US" dirty="0"/>
              <a:t> </a:t>
            </a:r>
            <a:r>
              <a:rPr lang="en-US" dirty="0" err="1"/>
              <a:t>williams</a:t>
            </a:r>
            <a:r>
              <a:rPr lang="en-US" dirty="0"/>
              <a:t> from London, UK - Cinema Book Shop, CC BY 2.0, https://commons.wikimedia.org/w/index.php?curid=2026803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1939D4-D8EE-408B-B7CD-C23C6B023EFC}" type="slidenum">
              <a:rPr lang="pt-BR" smtClean="0"/>
              <a:pPr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595286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By NACA - Great Images in NASA Archived, Description Archived, Backup, Public Domain, https://commons.wikimedia.org/w/index.php?curid=6455408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1939D4-D8EE-408B-B7CD-C23C6B023EFC}" type="slidenum">
              <a:rPr lang="pt-BR" smtClean="0"/>
              <a:pPr/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760623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file is licensed under the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w:en:Creative Commons"/>
              </a:rPr>
              <a:t>Creative Commons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Attribution-Share Alike 4.0 International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license.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1939D4-D8EE-408B-B7CD-C23C6B023EFC}" type="slidenum">
              <a:rPr lang="pt-BR" smtClean="0"/>
              <a:pPr/>
              <a:t>24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569533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/>
          <p:cNvSpPr>
            <a:spLocks noGrp="1"/>
          </p:cNvSpPr>
          <p:nvPr>
            <p:ph type="ctrTitle"/>
          </p:nvPr>
        </p:nvSpPr>
        <p:spPr>
          <a:xfrm>
            <a:off x="2286000" y="3124200"/>
            <a:ext cx="6172200" cy="1894362"/>
          </a:xfrm>
        </p:spPr>
        <p:txBody>
          <a:bodyPr/>
          <a:lstStyle>
            <a:lvl1pPr>
              <a:defRPr b="1"/>
            </a:lvl1pPr>
          </a:lstStyle>
          <a:p>
            <a:r>
              <a:rPr kumimoji="0" lang="pt-BR"/>
              <a:t>Clique para editar o estilo do título mestre</a:t>
            </a:r>
            <a:endParaRPr kumimoji="0" lang="en-US"/>
          </a:p>
        </p:txBody>
      </p:sp>
      <p:sp>
        <p:nvSpPr>
          <p:cNvPr id="9" name="Subtítulo 8"/>
          <p:cNvSpPr>
            <a:spLocks noGrp="1"/>
          </p:cNvSpPr>
          <p:nvPr>
            <p:ph type="subTitle" idx="1"/>
          </p:nvPr>
        </p:nvSpPr>
        <p:spPr>
          <a:xfrm>
            <a:off x="2286000" y="5003322"/>
            <a:ext cx="6172200" cy="1371600"/>
          </a:xfrm>
        </p:spPr>
        <p:txBody>
          <a:bodyPr/>
          <a:lstStyle>
            <a:lvl1pPr marL="0" indent="0" algn="l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pt-BR"/>
              <a:t>Clique para editar o estilo do subtítulo mestre</a:t>
            </a:r>
            <a:endParaRPr kumimoji="0" lang="en-US"/>
          </a:p>
        </p:txBody>
      </p:sp>
      <p:sp>
        <p:nvSpPr>
          <p:cNvPr id="28" name="Espaço Reservado para Data 27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4621" y="1174097"/>
            <a:ext cx="2286000" cy="381000"/>
          </a:xfrm>
        </p:spPr>
        <p:txBody>
          <a:bodyPr/>
          <a:lstStyle/>
          <a:p>
            <a:fld id="{2E700DB3-DBF0-4086-B675-117E7A9610B8}" type="datetimeFigureOut">
              <a:rPr lang="pt-BR" smtClean="0"/>
              <a:pPr/>
              <a:t>05/03/2020</a:t>
            </a:fld>
            <a:endParaRPr lang="pt-BR"/>
          </a:p>
        </p:txBody>
      </p:sp>
      <p:sp>
        <p:nvSpPr>
          <p:cNvPr id="17" name="Espaço Reservado para Rodapé 16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269" y="4181669"/>
            <a:ext cx="3657600" cy="384048"/>
          </a:xfrm>
        </p:spPr>
        <p:txBody>
          <a:bodyPr/>
          <a:lstStyle/>
          <a:p>
            <a:endParaRPr lang="pt-BR"/>
          </a:p>
        </p:txBody>
      </p:sp>
      <p:sp>
        <p:nvSpPr>
          <p:cNvPr id="10" name="Retângulo 9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tângulo 11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4" name="Retângulo 13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9" name="Retângulo 18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Conector reto 10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Conector reto 17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0" name="Conector reto 19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Conector reto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Conector reto 14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2" name="Conector reto 21"/>
          <p:cNvSpPr>
            <a:spLocks noChangeShapeType="1"/>
          </p:cNvSpPr>
          <p:nvPr/>
        </p:nvSpPr>
        <p:spPr bwMode="auto">
          <a:xfrm>
            <a:off x="9113856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7" name="Retângulo 26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Elipse 20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Elipse 22"/>
          <p:cNvSpPr/>
          <p:nvPr/>
        </p:nvSpPr>
        <p:spPr bwMode="auto">
          <a:xfrm>
            <a:off x="1309632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4" name="Elipse 23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Elipse 25"/>
          <p:cNvSpPr/>
          <p:nvPr/>
        </p:nvSpPr>
        <p:spPr bwMode="auto">
          <a:xfrm>
            <a:off x="1664208" y="5788152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5" name="Elipse 24"/>
          <p:cNvSpPr/>
          <p:nvPr/>
        </p:nvSpPr>
        <p:spPr>
          <a:xfrm>
            <a:off x="1905000" y="4495800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9" name="Espaço Reservado para Número de Slide 28"/>
          <p:cNvSpPr>
            <a:spLocks noGrp="1"/>
          </p:cNvSpPr>
          <p:nvPr>
            <p:ph type="sldNum" sz="quarter" idx="12"/>
          </p:nvPr>
        </p:nvSpPr>
        <p:spPr bwMode="auto">
          <a:xfrm>
            <a:off x="1325544" y="4928702"/>
            <a:ext cx="609600" cy="517524"/>
          </a:xfrm>
        </p:spPr>
        <p:txBody>
          <a:bodyPr/>
          <a:lstStyle/>
          <a:p>
            <a:fld id="{2119D8CF-8DEC-4D9F-84EE-ADF04DFF3391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pt-BR"/>
              <a:t>Clique para editar o estilo do título mestre</a:t>
            </a:r>
            <a:endParaRPr kumimoji="0" lang="en-US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pt-BR"/>
              <a:t>Clique para editar os estilos do texto mestre</a:t>
            </a:r>
          </a:p>
          <a:p>
            <a:pPr lvl="1" eaLnBrk="1" latinLnBrk="0" hangingPunct="1"/>
            <a:r>
              <a:rPr lang="pt-BR"/>
              <a:t>Segundo nível</a:t>
            </a:r>
          </a:p>
          <a:p>
            <a:pPr lvl="2" eaLnBrk="1" latinLnBrk="0" hangingPunct="1"/>
            <a:r>
              <a:rPr lang="pt-BR"/>
              <a:t>Terceiro nível</a:t>
            </a:r>
          </a:p>
          <a:p>
            <a:pPr lvl="3" eaLnBrk="1" latinLnBrk="0" hangingPunct="1"/>
            <a:r>
              <a:rPr lang="pt-BR"/>
              <a:t>Quarto nível</a:t>
            </a:r>
          </a:p>
          <a:p>
            <a:pPr lvl="4" eaLnBrk="1" latinLnBrk="0" hangingPunct="1"/>
            <a:r>
              <a:rPr lang="pt-BR"/>
              <a:t>Quinto nível</a:t>
            </a:r>
            <a:endParaRPr kumimoji="0"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00DB3-DBF0-4086-B675-117E7A9610B8}" type="datetimeFigureOut">
              <a:rPr lang="pt-BR" smtClean="0"/>
              <a:pPr/>
              <a:t>05/03/2020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1676400" cy="5851525"/>
          </a:xfrm>
        </p:spPr>
        <p:txBody>
          <a:bodyPr vert="eaVert"/>
          <a:lstStyle/>
          <a:p>
            <a:r>
              <a:rPr kumimoji="0" lang="pt-BR"/>
              <a:t>Clique para editar o estilo do título mestre</a:t>
            </a:r>
            <a:endParaRPr kumimoji="0" lang="en-US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pt-BR"/>
              <a:t>Clique para editar os estilos do texto mestre</a:t>
            </a:r>
          </a:p>
          <a:p>
            <a:pPr lvl="1" eaLnBrk="1" latinLnBrk="0" hangingPunct="1"/>
            <a:r>
              <a:rPr lang="pt-BR"/>
              <a:t>Segundo nível</a:t>
            </a:r>
          </a:p>
          <a:p>
            <a:pPr lvl="2" eaLnBrk="1" latinLnBrk="0" hangingPunct="1"/>
            <a:r>
              <a:rPr lang="pt-BR"/>
              <a:t>Terceiro nível</a:t>
            </a:r>
          </a:p>
          <a:p>
            <a:pPr lvl="3" eaLnBrk="1" latinLnBrk="0" hangingPunct="1"/>
            <a:r>
              <a:rPr lang="pt-BR"/>
              <a:t>Quarto nível</a:t>
            </a:r>
          </a:p>
          <a:p>
            <a:pPr lvl="4" eaLnBrk="1" latinLnBrk="0" hangingPunct="1"/>
            <a:r>
              <a:rPr lang="pt-BR"/>
              <a:t>Quinto nível</a:t>
            </a:r>
            <a:endParaRPr kumimoji="0"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00DB3-DBF0-4086-B675-117E7A9610B8}" type="datetimeFigureOut">
              <a:rPr lang="pt-BR" smtClean="0"/>
              <a:pPr/>
              <a:t>05/03/2020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pt-BR"/>
              <a:t>Clique para editar o estilo do título mestre</a:t>
            </a:r>
            <a:endParaRPr kumimoji="0" lang="en-US"/>
          </a:p>
        </p:txBody>
      </p:sp>
      <p:sp>
        <p:nvSpPr>
          <p:cNvPr id="8" name="Espaço Reservado para Conteúdo 7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752"/>
          </a:xfrm>
        </p:spPr>
        <p:txBody>
          <a:bodyPr/>
          <a:lstStyle/>
          <a:p>
            <a:pPr lvl="0" eaLnBrk="1" latinLnBrk="0" hangingPunct="1"/>
            <a:r>
              <a:rPr lang="pt-BR" dirty="0"/>
              <a:t>Clique para editar os estilos do texto mestre</a:t>
            </a:r>
          </a:p>
          <a:p>
            <a:pPr lvl="1" eaLnBrk="1" latinLnBrk="0" hangingPunct="1"/>
            <a:r>
              <a:rPr lang="pt-BR" dirty="0"/>
              <a:t>Segundo nível</a:t>
            </a:r>
          </a:p>
          <a:p>
            <a:pPr lvl="2" eaLnBrk="1" latinLnBrk="0" hangingPunct="1"/>
            <a:r>
              <a:rPr lang="pt-BR" dirty="0"/>
              <a:t>Terceiro nível</a:t>
            </a:r>
          </a:p>
          <a:p>
            <a:pPr lvl="3" eaLnBrk="1" latinLnBrk="0" hangingPunct="1"/>
            <a:r>
              <a:rPr lang="pt-BR" dirty="0"/>
              <a:t>Quarto nível</a:t>
            </a:r>
          </a:p>
          <a:p>
            <a:pPr lvl="4" eaLnBrk="1" latinLnBrk="0" hangingPunct="1"/>
            <a:r>
              <a:rPr lang="pt-BR" dirty="0"/>
              <a:t>Quinto nível</a:t>
            </a:r>
            <a:endParaRPr kumimoji="0" lang="en-US" dirty="0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2E700DB3-DBF0-4086-B675-117E7A9610B8}" type="datetimeFigureOut">
              <a:rPr lang="pt-BR" smtClean="0"/>
              <a:pPr/>
              <a:t>05/03/2020</a:t>
            </a:fld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2119D8CF-8DEC-4D9F-84EE-ADF04DFF3391}" type="slidenum">
              <a:rPr lang="pt-BR" smtClean="0"/>
              <a:pPr/>
              <a:t>‹nº›</a:t>
            </a:fld>
            <a:endParaRPr lang="pt-BR"/>
          </a:p>
        </p:txBody>
      </p:sp>
      <p:sp>
        <p:nvSpPr>
          <p:cNvPr id="10" name="Espaço Reservado para Rodapé 9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>
            <a:lvl1pPr>
              <a:defRPr sz="800"/>
            </a:lvl1pPr>
          </a:lstStyle>
          <a:p>
            <a:endParaRPr lang="pt-BR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CBFAF5EB-81E8-4DF2-B265-7C9CAC135958}"/>
              </a:ext>
            </a:extLst>
          </p:cNvPr>
          <p:cNvSpPr txBox="1"/>
          <p:nvPr userDrawn="1"/>
        </p:nvSpPr>
        <p:spPr>
          <a:xfrm>
            <a:off x="157583" y="6619596"/>
            <a:ext cx="441659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800" dirty="0"/>
              <a:t>Wazlawick, R. S. Engenharia de Software: Conceitos e Práticas, 2ª edição, Elsevier, 2019.</a:t>
            </a:r>
            <a:endParaRPr lang="pt-BR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çã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286000" y="2895600"/>
            <a:ext cx="6172200" cy="2053590"/>
          </a:xfrm>
        </p:spPr>
        <p:txBody>
          <a:bodyPr/>
          <a:lstStyle>
            <a:lvl1pPr algn="l">
              <a:buNone/>
              <a:defRPr sz="3000" b="1" cap="small" baseline="0"/>
            </a:lvl1pPr>
          </a:lstStyle>
          <a:p>
            <a:r>
              <a:rPr kumimoji="0" lang="pt-BR"/>
              <a:t>Clique para editar o estilo do título mestre</a:t>
            </a:r>
            <a:endParaRPr kumimoji="0"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2286000" y="5010150"/>
            <a:ext cx="6172200" cy="1371600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pt-BR"/>
              <a:t>Clique para editar os estilos do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3256" y="1170432"/>
            <a:ext cx="2286000" cy="381000"/>
          </a:xfrm>
        </p:spPr>
        <p:txBody>
          <a:bodyPr/>
          <a:lstStyle/>
          <a:p>
            <a:fld id="{2E700DB3-DBF0-4086-B675-117E7A9610B8}" type="datetimeFigureOut">
              <a:rPr lang="pt-BR" smtClean="0"/>
              <a:pPr/>
              <a:t>05/03/2020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456" y="4178808"/>
            <a:ext cx="3657600" cy="384048"/>
          </a:xfrm>
        </p:spPr>
        <p:txBody>
          <a:bodyPr/>
          <a:lstStyle/>
          <a:p>
            <a:endParaRPr lang="pt-BR"/>
          </a:p>
        </p:txBody>
      </p:sp>
      <p:sp>
        <p:nvSpPr>
          <p:cNvPr id="9" name="Retângulo 8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tângulo 9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tângulo 10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tângulo 11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Conector reto 12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Conector reto 13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Conector reto 14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Conector reto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7" name="Conector reto 16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Retângulo 17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9" name="Elipse 18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0" name="Elipse 19"/>
          <p:cNvSpPr/>
          <p:nvPr/>
        </p:nvSpPr>
        <p:spPr bwMode="auto">
          <a:xfrm>
            <a:off x="1324704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Elipse 20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Elipse 21"/>
          <p:cNvSpPr/>
          <p:nvPr/>
        </p:nvSpPr>
        <p:spPr bwMode="auto">
          <a:xfrm>
            <a:off x="1664208" y="5791200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Elipse 22"/>
          <p:cNvSpPr/>
          <p:nvPr/>
        </p:nvSpPr>
        <p:spPr bwMode="auto">
          <a:xfrm>
            <a:off x="1879040" y="4479888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Conector reto 25"/>
          <p:cNvSpPr>
            <a:spLocks noChangeShapeType="1"/>
          </p:cNvSpPr>
          <p:nvPr/>
        </p:nvSpPr>
        <p:spPr bwMode="auto">
          <a:xfrm>
            <a:off x="9097944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 bwMode="auto">
          <a:xfrm>
            <a:off x="1340616" y="4928702"/>
            <a:ext cx="609600" cy="517524"/>
          </a:xfrm>
        </p:spPr>
        <p:txBody>
          <a:bodyPr/>
          <a:lstStyle/>
          <a:p>
            <a:fld id="{2119D8CF-8DEC-4D9F-84EE-ADF04DFF3391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pt-BR"/>
              <a:t>Clique para editar o estilo do título mestre</a:t>
            </a:r>
            <a:endParaRPr kumimoji="0" lang="en-US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00DB3-DBF0-4086-B675-117E7A9610B8}" type="datetimeFigureOut">
              <a:rPr lang="pt-BR" smtClean="0"/>
              <a:pPr/>
              <a:t>05/03/2020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pPr/>
              <a:t>‹nº›</a:t>
            </a:fld>
            <a:endParaRPr lang="pt-BR"/>
          </a:p>
        </p:txBody>
      </p:sp>
      <p:sp>
        <p:nvSpPr>
          <p:cNvPr id="9" name="Espaço Reservado para Conteúdo 8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pt-BR"/>
              <a:t>Clique para editar os estilos do texto mestre</a:t>
            </a:r>
          </a:p>
          <a:p>
            <a:pPr lvl="1" eaLnBrk="1" latinLnBrk="0" hangingPunct="1"/>
            <a:r>
              <a:rPr lang="pt-BR"/>
              <a:t>Segundo nível</a:t>
            </a:r>
          </a:p>
          <a:p>
            <a:pPr lvl="2" eaLnBrk="1" latinLnBrk="0" hangingPunct="1"/>
            <a:r>
              <a:rPr lang="pt-BR"/>
              <a:t>Terceiro nível</a:t>
            </a:r>
          </a:p>
          <a:p>
            <a:pPr lvl="3" eaLnBrk="1" latinLnBrk="0" hangingPunct="1"/>
            <a:r>
              <a:rPr lang="pt-BR"/>
              <a:t>Quarto nível</a:t>
            </a:r>
          </a:p>
          <a:p>
            <a:pPr lvl="4" eaLnBrk="1" latinLnBrk="0" hangingPunct="1"/>
            <a:r>
              <a:rPr lang="pt-BR"/>
              <a:t>Quinto nível</a:t>
            </a:r>
            <a:endParaRPr kumimoji="0" lang="en-US"/>
          </a:p>
        </p:txBody>
      </p:sp>
      <p:sp>
        <p:nvSpPr>
          <p:cNvPr id="11" name="Espaço Reservado para Conteúdo 10"/>
          <p:cNvSpPr>
            <a:spLocks noGrp="1"/>
          </p:cNvSpPr>
          <p:nvPr>
            <p:ph sz="quarter" idx="2"/>
          </p:nvPr>
        </p:nvSpPr>
        <p:spPr>
          <a:xfrm>
            <a:off x="4270248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pt-BR"/>
              <a:t>Clique para editar os estilos do texto mestre</a:t>
            </a:r>
          </a:p>
          <a:p>
            <a:pPr lvl="1" eaLnBrk="1" latinLnBrk="0" hangingPunct="1"/>
            <a:r>
              <a:rPr lang="pt-BR"/>
              <a:t>Segundo nível</a:t>
            </a:r>
          </a:p>
          <a:p>
            <a:pPr lvl="2" eaLnBrk="1" latinLnBrk="0" hangingPunct="1"/>
            <a:r>
              <a:rPr lang="pt-BR"/>
              <a:t>Terceiro nível</a:t>
            </a:r>
          </a:p>
          <a:p>
            <a:pPr lvl="3" eaLnBrk="1" latinLnBrk="0" hangingPunct="1"/>
            <a:r>
              <a:rPr lang="pt-BR"/>
              <a:t>Quarto nível</a:t>
            </a:r>
          </a:p>
          <a:p>
            <a:pPr lvl="4" eaLnBrk="1" latinLnBrk="0" hangingPunct="1"/>
            <a:r>
              <a:rPr lang="pt-BR"/>
              <a:t>Quinto nível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7543800" cy="1143000"/>
          </a:xfrm>
        </p:spPr>
        <p:txBody>
          <a:bodyPr anchor="b"/>
          <a:lstStyle>
            <a:lvl1pPr>
              <a:defRPr/>
            </a:lvl1pPr>
          </a:lstStyle>
          <a:p>
            <a:r>
              <a:rPr kumimoji="0" lang="pt-BR"/>
              <a:t>Clique para editar o estilo do título mestre</a:t>
            </a:r>
            <a:endParaRPr kumimoji="0" lang="en-US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00DB3-DBF0-4086-B675-117E7A9610B8}" type="datetimeFigureOut">
              <a:rPr lang="pt-BR" smtClean="0"/>
              <a:pPr/>
              <a:t>05/03/2020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pPr/>
              <a:t>‹nº›</a:t>
            </a:fld>
            <a:endParaRPr lang="pt-BR"/>
          </a:p>
        </p:txBody>
      </p:sp>
      <p:sp>
        <p:nvSpPr>
          <p:cNvPr id="11" name="Espaço Reservado para Conteúdo 10"/>
          <p:cNvSpPr>
            <a:spLocks noGrp="1"/>
          </p:cNvSpPr>
          <p:nvPr>
            <p:ph sz="quarter" idx="2"/>
          </p:nvPr>
        </p:nvSpPr>
        <p:spPr>
          <a:xfrm>
            <a:off x="457200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pt-BR"/>
              <a:t>Clique para editar os estilos do texto mestre</a:t>
            </a:r>
          </a:p>
          <a:p>
            <a:pPr lvl="1" eaLnBrk="1" latinLnBrk="0" hangingPunct="1"/>
            <a:r>
              <a:rPr lang="pt-BR"/>
              <a:t>Segundo nível</a:t>
            </a:r>
          </a:p>
          <a:p>
            <a:pPr lvl="2" eaLnBrk="1" latinLnBrk="0" hangingPunct="1"/>
            <a:r>
              <a:rPr lang="pt-BR"/>
              <a:t>Terceiro nível</a:t>
            </a:r>
          </a:p>
          <a:p>
            <a:pPr lvl="3" eaLnBrk="1" latinLnBrk="0" hangingPunct="1"/>
            <a:r>
              <a:rPr lang="pt-BR"/>
              <a:t>Quarto nível</a:t>
            </a:r>
          </a:p>
          <a:p>
            <a:pPr lvl="4" eaLnBrk="1" latinLnBrk="0" hangingPunct="1"/>
            <a:r>
              <a:rPr lang="pt-BR"/>
              <a:t>Quinto nível</a:t>
            </a:r>
            <a:endParaRPr kumimoji="0" lang="en-US"/>
          </a:p>
        </p:txBody>
      </p:sp>
      <p:sp>
        <p:nvSpPr>
          <p:cNvPr id="13" name="Espaço Reservado para Conteúdo 12"/>
          <p:cNvSpPr>
            <a:spLocks noGrp="1"/>
          </p:cNvSpPr>
          <p:nvPr>
            <p:ph sz="quarter" idx="4"/>
          </p:nvPr>
        </p:nvSpPr>
        <p:spPr>
          <a:xfrm>
            <a:off x="4371975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pt-BR"/>
              <a:t>Clique para editar os estilos do texto mestre</a:t>
            </a:r>
          </a:p>
          <a:p>
            <a:pPr lvl="1" eaLnBrk="1" latinLnBrk="0" hangingPunct="1"/>
            <a:r>
              <a:rPr lang="pt-BR"/>
              <a:t>Segundo nível</a:t>
            </a:r>
          </a:p>
          <a:p>
            <a:pPr lvl="2" eaLnBrk="1" latinLnBrk="0" hangingPunct="1"/>
            <a:r>
              <a:rPr lang="pt-BR"/>
              <a:t>Terceiro nível</a:t>
            </a:r>
          </a:p>
          <a:p>
            <a:pPr lvl="3" eaLnBrk="1" latinLnBrk="0" hangingPunct="1"/>
            <a:r>
              <a:rPr lang="pt-BR"/>
              <a:t>Quarto nível</a:t>
            </a:r>
          </a:p>
          <a:p>
            <a:pPr lvl="4" eaLnBrk="1" latinLnBrk="0" hangingPunct="1"/>
            <a:r>
              <a:rPr lang="pt-BR"/>
              <a:t>Quinto nível</a:t>
            </a:r>
            <a:endParaRPr kumimoji="0" lang="en-US"/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"/>
          </p:nvPr>
        </p:nvSpPr>
        <p:spPr>
          <a:xfrm>
            <a:off x="4572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pt-BR"/>
              <a:t>Clique para editar os estilos do texto mestre</a:t>
            </a:r>
          </a:p>
        </p:txBody>
      </p:sp>
      <p:sp>
        <p:nvSpPr>
          <p:cNvPr id="14" name="Espaço Reservado para Texto 13"/>
          <p:cNvSpPr>
            <a:spLocks noGrp="1"/>
          </p:cNvSpPr>
          <p:nvPr>
            <p:ph type="body" sz="quarter" idx="3"/>
          </p:nvPr>
        </p:nvSpPr>
        <p:spPr>
          <a:xfrm>
            <a:off x="43434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pt-BR"/>
              <a:t>Clique para editar os estilos do texto mestre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pt-BR"/>
              <a:t>Clique para editar o estilo do título mestre</a:t>
            </a:r>
            <a:endParaRPr kumimoji="0" lang="en-US"/>
          </a:p>
        </p:txBody>
      </p:sp>
      <p:sp>
        <p:nvSpPr>
          <p:cNvPr id="6" name="Espaço Reservado para Data 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2E700DB3-DBF0-4086-B675-117E7A9610B8}" type="datetimeFigureOut">
              <a:rPr lang="pt-BR" smtClean="0"/>
              <a:pPr/>
              <a:t>05/03/2020</a:t>
            </a:fld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2119D8CF-8DEC-4D9F-84EE-ADF04DFF3391}" type="slidenum">
              <a:rPr lang="pt-BR" smtClean="0"/>
              <a:pPr/>
              <a:t>‹nº›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pt-B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00DB3-DBF0-4086-B675-117E7A9610B8}" type="datetimeFigureOut">
              <a:rPr lang="pt-BR" smtClean="0"/>
              <a:pPr/>
              <a:t>05/03/2020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údo com Legenda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ector reto 9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 rot="5400000">
            <a:off x="3371850" y="3200400"/>
            <a:ext cx="6309360" cy="457200"/>
          </a:xfrm>
        </p:spPr>
        <p:txBody>
          <a:bodyPr anchor="b"/>
          <a:lstStyle>
            <a:lvl1pPr algn="l">
              <a:buNone/>
              <a:defRPr sz="2000" b="1" cap="small" baseline="0"/>
            </a:lvl1pPr>
          </a:lstStyle>
          <a:p>
            <a:r>
              <a:rPr kumimoji="0" lang="pt-BR"/>
              <a:t>Clique para editar o estilo do título mestre</a:t>
            </a:r>
            <a:endParaRPr kumimoji="0"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2"/>
          </p:nvPr>
        </p:nvSpPr>
        <p:spPr>
          <a:xfrm>
            <a:off x="6812280" y="274320"/>
            <a:ext cx="1527048" cy="4983480"/>
          </a:xfrm>
        </p:spPr>
        <p:txBody>
          <a:bodyPr/>
          <a:lstStyle>
            <a:lvl1pPr marL="0" indent="0">
              <a:spcBef>
                <a:spcPts val="400"/>
              </a:spcBef>
              <a:spcAft>
                <a:spcPts val="1000"/>
              </a:spcAft>
              <a:buNone/>
              <a:defRPr sz="12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pt-BR"/>
              <a:t>Clique para editar os estilos do texto mestre</a:t>
            </a:r>
          </a:p>
        </p:txBody>
      </p:sp>
      <p:sp>
        <p:nvSpPr>
          <p:cNvPr id="8" name="Conector reto 7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Conector reto 8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1" name="Conector reto 10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Retângulo 11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Conector reto 12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Elipse 13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8" name="Espaço Reservado para Conteúdo 17"/>
          <p:cNvSpPr>
            <a:spLocks noGrp="1"/>
          </p:cNvSpPr>
          <p:nvPr>
            <p:ph sz="quarter" idx="1"/>
          </p:nvPr>
        </p:nvSpPr>
        <p:spPr>
          <a:xfrm>
            <a:off x="304800" y="274320"/>
            <a:ext cx="5638800" cy="6327648"/>
          </a:xfrm>
        </p:spPr>
        <p:txBody>
          <a:bodyPr/>
          <a:lstStyle/>
          <a:p>
            <a:pPr lvl="0" eaLnBrk="1" latinLnBrk="0" hangingPunct="1"/>
            <a:r>
              <a:rPr lang="pt-BR"/>
              <a:t>Clique para editar os estilos do texto mestre</a:t>
            </a:r>
          </a:p>
          <a:p>
            <a:pPr lvl="1" eaLnBrk="1" latinLnBrk="0" hangingPunct="1"/>
            <a:r>
              <a:rPr lang="pt-BR"/>
              <a:t>Segundo nível</a:t>
            </a:r>
          </a:p>
          <a:p>
            <a:pPr lvl="2" eaLnBrk="1" latinLnBrk="0" hangingPunct="1"/>
            <a:r>
              <a:rPr lang="pt-BR"/>
              <a:t>Terceiro nível</a:t>
            </a:r>
          </a:p>
          <a:p>
            <a:pPr lvl="3" eaLnBrk="1" latinLnBrk="0" hangingPunct="1"/>
            <a:r>
              <a:rPr lang="pt-BR"/>
              <a:t>Quarto nível</a:t>
            </a:r>
          </a:p>
          <a:p>
            <a:pPr lvl="4" eaLnBrk="1" latinLnBrk="0" hangingPunct="1"/>
            <a:r>
              <a:rPr lang="pt-BR"/>
              <a:t>Quinto nível</a:t>
            </a:r>
            <a:endParaRPr kumimoji="0" lang="en-US"/>
          </a:p>
        </p:txBody>
      </p:sp>
      <p:sp>
        <p:nvSpPr>
          <p:cNvPr id="21" name="Espaço Reservado para Data 20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2E700DB3-DBF0-4086-B675-117E7A9610B8}" type="datetimeFigureOut">
              <a:rPr lang="pt-BR" smtClean="0"/>
              <a:pPr/>
              <a:t>05/03/2020</a:t>
            </a:fld>
            <a:endParaRPr lang="pt-BR"/>
          </a:p>
        </p:txBody>
      </p:sp>
      <p:sp>
        <p:nvSpPr>
          <p:cNvPr id="22" name="Espaço Reservado para Número de Slide 21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2119D8CF-8DEC-4D9F-84EE-ADF04DFF3391}" type="slidenum">
              <a:rPr lang="pt-BR" smtClean="0"/>
              <a:pPr/>
              <a:t>‹nº›</a:t>
            </a:fld>
            <a:endParaRPr lang="pt-BR"/>
          </a:p>
        </p:txBody>
      </p:sp>
      <p:sp>
        <p:nvSpPr>
          <p:cNvPr id="23" name="Espaço Reservado para Rodapé 22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pt-BR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ector reto 8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3" name="Elipse 12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 rot="5400000">
            <a:off x="3350133" y="3200400"/>
            <a:ext cx="6309360" cy="457200"/>
          </a:xfrm>
        </p:spPr>
        <p:txBody>
          <a:bodyPr anchor="b"/>
          <a:lstStyle>
            <a:lvl1pPr algn="l">
              <a:buNone/>
              <a:defRPr sz="2000" b="1"/>
            </a:lvl1pPr>
          </a:lstStyle>
          <a:p>
            <a:r>
              <a:rPr kumimoji="0" lang="pt-BR"/>
              <a:t>Clique para editar o estilo do título mestre</a:t>
            </a:r>
            <a:endParaRPr kumimoji="0" lang="en-US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0" y="0"/>
            <a:ext cx="6172200" cy="6858000"/>
          </a:xfrm>
          <a:solidFill>
            <a:schemeClr val="bg2"/>
          </a:solidFill>
          <a:ln w="1270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buNone/>
              <a:defRPr sz="3200"/>
            </a:lvl1pPr>
          </a:lstStyle>
          <a:p>
            <a:pPr algn="ctr" eaLnBrk="1" latinLnBrk="0" hangingPunct="1">
              <a:buFontTx/>
              <a:buNone/>
            </a:pPr>
            <a:r>
              <a:rPr kumimoji="0" lang="pt-BR"/>
              <a:t>Clique no ícone para adicionar uma imagem</a:t>
            </a:r>
            <a:endParaRPr kumimoji="0" lang="en-US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6765798" y="264795"/>
            <a:ext cx="1524000" cy="4956048"/>
          </a:xfrm>
        </p:spPr>
        <p:txBody>
          <a:bodyPr rot="0" spcFirstLastPara="0" vertOverflow="overflow" horzOverflow="overflow" vert="horz" wrap="square" lIns="91440" tIns="45720" rIns="91440" bIns="45720" numCol="1" spcCol="274320" rtlCol="0" fromWordArt="0" anchor="t" anchorCtr="0" forceAA="0" compatLnSpc="1">
            <a:normAutofit/>
          </a:bodyPr>
          <a:lstStyle>
            <a:lvl1pPr marL="0" indent="0">
              <a:spcBef>
                <a:spcPts val="100"/>
              </a:spcBef>
              <a:spcAft>
                <a:spcPts val="400"/>
              </a:spcAft>
              <a:buFontTx/>
              <a:buNone/>
              <a:defRPr sz="12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pt-BR"/>
              <a:t>Clique para editar os estilos do texto mestre</a:t>
            </a:r>
          </a:p>
        </p:txBody>
      </p:sp>
      <p:sp>
        <p:nvSpPr>
          <p:cNvPr id="10" name="Conector reto 9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1" name="Retângulo 10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Conector reto 11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9" name="Conector reto 18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0" name="Conector reto 19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7" name="Espaço Reservado para Data 1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2E700DB3-DBF0-4086-B675-117E7A9610B8}" type="datetimeFigureOut">
              <a:rPr lang="pt-BR" smtClean="0"/>
              <a:pPr/>
              <a:t>05/03/2020</a:t>
            </a:fld>
            <a:endParaRPr lang="pt-BR"/>
          </a:p>
        </p:txBody>
      </p:sp>
      <p:sp>
        <p:nvSpPr>
          <p:cNvPr id="18" name="Espaço Reservado para Número de Slide 17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2119D8CF-8DEC-4D9F-84EE-ADF04DFF3391}" type="slidenum">
              <a:rPr lang="pt-BR" smtClean="0"/>
              <a:pPr/>
              <a:t>‹nº›</a:t>
            </a:fld>
            <a:endParaRPr lang="pt-BR"/>
          </a:p>
        </p:txBody>
      </p:sp>
      <p:sp>
        <p:nvSpPr>
          <p:cNvPr id="21" name="Espaço Reservado para Rodapé 20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pt-B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ector reto 15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2" name="Espaço Reservado para Título 2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pt-BR"/>
              <a:t>Clique para editar o estilo do título mestre</a:t>
            </a:r>
            <a:endParaRPr kumimoji="0" lang="en-US"/>
          </a:p>
        </p:txBody>
      </p:sp>
      <p:sp>
        <p:nvSpPr>
          <p:cNvPr id="13" name="Espaço Reservado para Texto 1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467600" cy="487375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pt-BR"/>
              <a:t>Clique para editar os estilos do texto mestre</a:t>
            </a:r>
          </a:p>
          <a:p>
            <a:pPr lvl="1" eaLnBrk="1" latinLnBrk="0" hangingPunct="1"/>
            <a:r>
              <a:rPr kumimoji="0" lang="pt-BR"/>
              <a:t>Segundo nível</a:t>
            </a:r>
          </a:p>
          <a:p>
            <a:pPr lvl="2" eaLnBrk="1" latinLnBrk="0" hangingPunct="1"/>
            <a:r>
              <a:rPr kumimoji="0" lang="pt-BR"/>
              <a:t>Terceiro nível</a:t>
            </a:r>
          </a:p>
          <a:p>
            <a:pPr lvl="3" eaLnBrk="1" latinLnBrk="0" hangingPunct="1"/>
            <a:r>
              <a:rPr kumimoji="0" lang="pt-BR"/>
              <a:t>Quarto nível</a:t>
            </a:r>
          </a:p>
          <a:p>
            <a:pPr lvl="4" eaLnBrk="1" latinLnBrk="0" hangingPunct="1"/>
            <a:r>
              <a:rPr kumimoji="0" lang="pt-BR"/>
              <a:t>Quinto nível</a:t>
            </a:r>
            <a:endParaRPr kumimoji="0" lang="en-US"/>
          </a:p>
        </p:txBody>
      </p:sp>
      <p:sp>
        <p:nvSpPr>
          <p:cNvPr id="14" name="Espaço Reservado para Data 13"/>
          <p:cNvSpPr>
            <a:spLocks noGrp="1"/>
          </p:cNvSpPr>
          <p:nvPr>
            <p:ph type="dt" sz="half" idx="2"/>
          </p:nvPr>
        </p:nvSpPr>
        <p:spPr>
          <a:xfrm rot="5400000">
            <a:off x="7589520" y="1081851"/>
            <a:ext cx="2011680" cy="384048"/>
          </a:xfrm>
          <a:prstGeom prst="rect">
            <a:avLst/>
          </a:prstGeom>
        </p:spPr>
        <p:txBody>
          <a:bodyPr vert="horz" anchor="ctr" anchorCtr="0"/>
          <a:lstStyle>
            <a:lvl1pPr algn="r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fld id="{2E700DB3-DBF0-4086-B675-117E7A9610B8}" type="datetimeFigureOut">
              <a:rPr lang="pt-BR" smtClean="0"/>
              <a:pPr/>
              <a:t>05/03/2020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3"/>
          </p:nvPr>
        </p:nvSpPr>
        <p:spPr>
          <a:xfrm rot="5400000">
            <a:off x="6990186" y="3737240"/>
            <a:ext cx="3200400" cy="365760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endParaRPr lang="pt-BR"/>
          </a:p>
        </p:txBody>
      </p:sp>
      <p:sp>
        <p:nvSpPr>
          <p:cNvPr id="7" name="Conector reto 6"/>
          <p:cNvSpPr>
            <a:spLocks noChangeShapeType="1"/>
          </p:cNvSpPr>
          <p:nvPr/>
        </p:nvSpPr>
        <p:spPr bwMode="auto">
          <a:xfrm>
            <a:off x="76200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Conector reto 8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Retângulo 9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Conector reto 10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Elipse 11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Espaço Reservado para Número de Slide 22"/>
          <p:cNvSpPr>
            <a:spLocks noGrp="1"/>
          </p:cNvSpPr>
          <p:nvPr>
            <p:ph type="sldNum" sz="quarter" idx="4"/>
          </p:nvPr>
        </p:nvSpPr>
        <p:spPr>
          <a:xfrm>
            <a:off x="8129016" y="5734050"/>
            <a:ext cx="609600" cy="521208"/>
          </a:xfrm>
          <a:prstGeom prst="rect">
            <a:avLst/>
          </a:prstGeom>
        </p:spPr>
        <p:txBody>
          <a:bodyPr vert="horz" anchor="ctr"/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2119D8CF-8DEC-4D9F-84EE-ADF04DFF3391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rtl="0" eaLnBrk="1" latinLnBrk="0" hangingPunct="1">
        <a:spcBef>
          <a:spcPct val="0"/>
        </a:spcBef>
        <a:buNone/>
        <a:defRPr kumimoji="0" sz="3000" b="0" kern="1200" cap="sm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0000"/>
        <a:buFont typeface="Wingdings"/>
        <a:buChar char="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182880" algn="l" rtl="0" eaLnBrk="1" latinLnBrk="0" hangingPunct="1">
        <a:spcBef>
          <a:spcPct val="20000"/>
        </a:spcBef>
        <a:buClr>
          <a:schemeClr val="accent2">
            <a:tint val="60000"/>
          </a:schemeClr>
        </a:buClr>
        <a:buSzPct val="68000"/>
        <a:buFont typeface="Wingdings 2"/>
        <a:buChar char="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rtl="0" eaLnBrk="1" latinLnBrk="0" hangingPunct="1">
        <a:spcBef>
          <a:spcPct val="20000"/>
        </a:spcBef>
        <a:buClr>
          <a:schemeClr val="accent1"/>
        </a:buClr>
        <a:buChar char="•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201168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ct val="20000"/>
        </a:spcBef>
        <a:buClr>
          <a:schemeClr val="accent2"/>
        </a:buClr>
        <a:buChar char="•"/>
        <a:defRPr kumimoji="0" sz="1400" kern="1200" cap="small" baseline="0">
          <a:solidFill>
            <a:schemeClr val="tx2"/>
          </a:solidFill>
          <a:latin typeface="+mn-lt"/>
          <a:ea typeface="+mn-ea"/>
          <a:cs typeface="+mn-cs"/>
        </a:defRPr>
      </a:lvl8pPr>
      <a:lvl9pPr marL="256032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Char char="•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Engenharia de software 2</a:t>
            </a:r>
          </a:p>
        </p:txBody>
      </p:sp>
      <p:sp>
        <p:nvSpPr>
          <p:cNvPr id="7" name="Subtítulo 6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Prof. Raul Sidnei Wazlawick</a:t>
            </a:r>
          </a:p>
          <a:p>
            <a:r>
              <a:rPr lang="pt-BR" dirty="0"/>
              <a:t>UFSC-CTC-INE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81FD89-56E0-452A-98C9-6FBA641B4B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r>
              <a:rPr lang="pt-BR" dirty="0"/>
              <a:t>Quais as frustrações dos desenvolvedores?</a:t>
            </a:r>
          </a:p>
        </p:txBody>
      </p:sp>
      <p:pic>
        <p:nvPicPr>
          <p:cNvPr id="4" name="Espaço Reservado para Conteúdo 3">
            <a:extLst>
              <a:ext uri="{FF2B5EF4-FFF2-40B4-BE49-F238E27FC236}">
                <a16:creationId xmlns:a16="http://schemas.microsoft.com/office/drawing/2014/main" id="{21D0FB6A-AC71-4A59-B086-1DB2EDDA7FCB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 rotWithShape="1">
          <a:blip r:embed="rId3"/>
          <a:srcRect t="7509" b="5471"/>
          <a:stretch/>
        </p:blipFill>
        <p:spPr>
          <a:xfrm>
            <a:off x="457200" y="1600200"/>
            <a:ext cx="7467600" cy="487375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9997772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r>
              <a:rPr lang="pt-BR" dirty="0"/>
              <a:t>Frustrações dos desenvolvedores</a:t>
            </a:r>
          </a:p>
        </p:txBody>
      </p:sp>
      <p:graphicFrame>
        <p:nvGraphicFramePr>
          <p:cNvPr id="5" name="Espaço Reservado para Conteúdo 2">
            <a:extLst>
              <a:ext uri="{FF2B5EF4-FFF2-40B4-BE49-F238E27FC236}">
                <a16:creationId xmlns:a16="http://schemas.microsoft.com/office/drawing/2014/main" id="{EEAA606C-C542-440F-BE08-4487A962624C}"/>
              </a:ext>
            </a:extLst>
          </p:cNvPr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2516174356"/>
              </p:ext>
            </p:extLst>
          </p:nvPr>
        </p:nvGraphicFramePr>
        <p:xfrm>
          <a:off x="457200" y="1600200"/>
          <a:ext cx="7467600" cy="48737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r>
              <a:rPr lang="pt-BR" dirty="0" err="1"/>
              <a:t>Grady</a:t>
            </a:r>
            <a:r>
              <a:rPr lang="pt-BR" dirty="0"/>
              <a:t> </a:t>
            </a:r>
            <a:r>
              <a:rPr lang="pt-BR" dirty="0" err="1"/>
              <a:t>Booch</a:t>
            </a:r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BA7FAA0-321E-41AD-9196-1AD6283E91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63" r="-2" b="9311"/>
          <a:stretch/>
        </p:blipFill>
        <p:spPr>
          <a:xfrm>
            <a:off x="457200" y="1600200"/>
            <a:ext cx="3657600" cy="4572000"/>
          </a:xfrm>
          <a:prstGeom prst="rect">
            <a:avLst/>
          </a:prstGeom>
          <a:noFill/>
        </p:spPr>
      </p:pic>
      <p:sp>
        <p:nvSpPr>
          <p:cNvPr id="3" name="Espaço Reservado para Conteúdo 2"/>
          <p:cNvSpPr>
            <a:spLocks noGrp="1"/>
          </p:cNvSpPr>
          <p:nvPr>
            <p:ph sz="quarter" idx="2"/>
          </p:nvPr>
        </p:nvSpPr>
        <p:spPr>
          <a:xfrm>
            <a:off x="4270248" y="1600200"/>
            <a:ext cx="3657600" cy="45720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pt-BR" dirty="0"/>
              <a:t>“Uma doença que dure tanto tempo quanto esta, francamente, deveria ser chamada de normalidade”</a:t>
            </a:r>
          </a:p>
          <a:p>
            <a:endParaRPr lang="pt-BR" dirty="0"/>
          </a:p>
          <a:p>
            <a:r>
              <a:rPr lang="pt-BR" dirty="0"/>
              <a:t>Está mais para uma </a:t>
            </a:r>
            <a:br>
              <a:rPr lang="pt-BR" dirty="0"/>
            </a:br>
            <a:r>
              <a:rPr lang="pt-BR" dirty="0"/>
              <a:t>“aflição crônica”.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Ainda fazemos software como se fazia sapatos na Idade Média?</a:t>
            </a:r>
          </a:p>
        </p:txBody>
      </p:sp>
      <p:sp>
        <p:nvSpPr>
          <p:cNvPr id="7" name="Seta: para a Esquerda 6">
            <a:extLst>
              <a:ext uri="{FF2B5EF4-FFF2-40B4-BE49-F238E27FC236}">
                <a16:creationId xmlns:a16="http://schemas.microsoft.com/office/drawing/2014/main" id="{D1E44C28-2E8D-4D88-B6E6-04E9F7439C8D}"/>
              </a:ext>
            </a:extLst>
          </p:cNvPr>
          <p:cNvSpPr/>
          <p:nvPr/>
        </p:nvSpPr>
        <p:spPr>
          <a:xfrm>
            <a:off x="4816063" y="2990354"/>
            <a:ext cx="1224136" cy="57606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Espaço Reservado para Conteúdo 7" descr="Texto preto sobre fundo branco&#10;&#10;Descrição gerada automaticamente">
            <a:extLst>
              <a:ext uri="{FF2B5EF4-FFF2-40B4-BE49-F238E27FC236}">
                <a16:creationId xmlns:a16="http://schemas.microsoft.com/office/drawing/2014/main" id="{B2C54390-8F0C-4560-9CFC-792B602ACB69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719" y="1417638"/>
            <a:ext cx="3717879" cy="4873625"/>
          </a:xfr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Os Eternos Mitos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"/>
          </p:nvPr>
        </p:nvSpPr>
        <p:spPr>
          <a:xfrm>
            <a:off x="4211960" y="1600200"/>
            <a:ext cx="3712840" cy="4873752"/>
          </a:xfrm>
        </p:spPr>
        <p:txBody>
          <a:bodyPr/>
          <a:lstStyle/>
          <a:p>
            <a:r>
              <a:rPr lang="pt-BR" dirty="0"/>
              <a:t>Administrativos</a:t>
            </a:r>
          </a:p>
          <a:p>
            <a:r>
              <a:rPr lang="pt-BR" dirty="0"/>
              <a:t>Do cliente</a:t>
            </a:r>
          </a:p>
          <a:p>
            <a:r>
              <a:rPr lang="pt-BR" dirty="0"/>
              <a:t>Do profissional</a:t>
            </a:r>
          </a:p>
        </p:txBody>
      </p:sp>
      <p:sp>
        <p:nvSpPr>
          <p:cNvPr id="4" name="AutoShape 2" descr="https://upload.wikimedia.org/wikipedia/commons/thumb/9/94/Mythbusters_%2823327897172%29.jpg/800px-Mythbusters_%2823327897172%29.jpg">
            <a:extLst>
              <a:ext uri="{FF2B5EF4-FFF2-40B4-BE49-F238E27FC236}">
                <a16:creationId xmlns:a16="http://schemas.microsoft.com/office/drawing/2014/main" id="{EB5CD475-7853-4BCC-8F6E-155F2A8F90F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C663C39-0962-4AFD-AFEE-6058D5C230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352" y="1674504"/>
            <a:ext cx="3150096" cy="4725144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r>
              <a:rPr lang="pt-BR" dirty="0"/>
              <a:t>Mitos Administrativos</a:t>
            </a:r>
          </a:p>
        </p:txBody>
      </p:sp>
      <p:graphicFrame>
        <p:nvGraphicFramePr>
          <p:cNvPr id="5" name="Espaço Reservado para Conteúdo 2">
            <a:extLst>
              <a:ext uri="{FF2B5EF4-FFF2-40B4-BE49-F238E27FC236}">
                <a16:creationId xmlns:a16="http://schemas.microsoft.com/office/drawing/2014/main" id="{098A11C8-9D47-4831-B700-134BC1E5E726}"/>
              </a:ext>
            </a:extLst>
          </p:cNvPr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1016251268"/>
              </p:ext>
            </p:extLst>
          </p:nvPr>
        </p:nvGraphicFramePr>
        <p:xfrm>
          <a:off x="457200" y="1600200"/>
          <a:ext cx="7467600" cy="48737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r>
              <a:rPr lang="pt-BR" dirty="0"/>
              <a:t>Mitos do Cliente</a:t>
            </a:r>
          </a:p>
        </p:txBody>
      </p:sp>
      <p:graphicFrame>
        <p:nvGraphicFramePr>
          <p:cNvPr id="5" name="Espaço Reservado para Conteúdo 2">
            <a:extLst>
              <a:ext uri="{FF2B5EF4-FFF2-40B4-BE49-F238E27FC236}">
                <a16:creationId xmlns:a16="http://schemas.microsoft.com/office/drawing/2014/main" id="{53834589-C916-4024-95A3-9FBFCDB77DCC}"/>
              </a:ext>
            </a:extLst>
          </p:cNvPr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1890420871"/>
              </p:ext>
            </p:extLst>
          </p:nvPr>
        </p:nvGraphicFramePr>
        <p:xfrm>
          <a:off x="457200" y="1600200"/>
          <a:ext cx="7467600" cy="48737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ECCA87-1854-428D-88BD-CEB2EC406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r>
              <a:rPr lang="pt-BR" dirty="0"/>
              <a:t>Mitos do Profissional</a:t>
            </a:r>
          </a:p>
        </p:txBody>
      </p:sp>
      <p:graphicFrame>
        <p:nvGraphicFramePr>
          <p:cNvPr id="5" name="Espaço Reservado para Conteúdo 2">
            <a:extLst>
              <a:ext uri="{FF2B5EF4-FFF2-40B4-BE49-F238E27FC236}">
                <a16:creationId xmlns:a16="http://schemas.microsoft.com/office/drawing/2014/main" id="{E0BFF7A7-E352-4D69-8B38-107AAAF019C3}"/>
              </a:ext>
            </a:extLst>
          </p:cNvPr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3705435857"/>
              </p:ext>
            </p:extLst>
          </p:nvPr>
        </p:nvGraphicFramePr>
        <p:xfrm>
          <a:off x="457200" y="1600200"/>
          <a:ext cx="7467600" cy="48737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513633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0A72AA-CCC7-4611-A471-DF1850E5CF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r>
              <a:rPr lang="pt-BR" dirty="0"/>
              <a:t>Mitos de Confiabilidade</a:t>
            </a:r>
          </a:p>
        </p:txBody>
      </p:sp>
      <p:graphicFrame>
        <p:nvGraphicFramePr>
          <p:cNvPr id="5" name="Espaço Reservado para Conteúdo 2">
            <a:extLst>
              <a:ext uri="{FF2B5EF4-FFF2-40B4-BE49-F238E27FC236}">
                <a16:creationId xmlns:a16="http://schemas.microsoft.com/office/drawing/2014/main" id="{7FC3FD08-B555-46F9-8CCE-1508588A2891}"/>
              </a:ext>
            </a:extLst>
          </p:cNvPr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51829962"/>
              </p:ext>
            </p:extLst>
          </p:nvPr>
        </p:nvGraphicFramePr>
        <p:xfrm>
          <a:off x="457200" y="1600200"/>
          <a:ext cx="7467600" cy="48737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296578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286000" y="2895600"/>
            <a:ext cx="6172200" cy="2053590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r>
              <a:rPr lang="pt-BR" dirty="0"/>
              <a:t>Conclusão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type="body" idx="1"/>
          </p:nvPr>
        </p:nvSpPr>
        <p:spPr>
          <a:xfrm>
            <a:off x="2286000" y="5010150"/>
            <a:ext cx="6172200" cy="1371600"/>
          </a:xfrm>
          <a:prstGeom prst="rect">
            <a:avLst/>
          </a:prstGeo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pt-BR" sz="1700"/>
              <a:t>De nada adianta apenas estar consciente dos mitos. </a:t>
            </a:r>
          </a:p>
          <a:p>
            <a:pPr>
              <a:lnSpc>
                <a:spcPct val="90000"/>
              </a:lnSpc>
            </a:pPr>
            <a:r>
              <a:rPr lang="pt-BR" sz="1700"/>
              <a:t>Para produzir software com mais qualidade e confiabilidade é necessário utilizar um série de práticas, algumas das quais serão apresentadas nesta disciplina.</a:t>
            </a:r>
          </a:p>
          <a:p>
            <a:pPr>
              <a:lnSpc>
                <a:spcPct val="90000"/>
              </a:lnSpc>
            </a:pPr>
            <a:endParaRPr lang="pt-BR" sz="17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D47E6A-F434-45D3-837A-A0964FBF33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634082"/>
          </a:xfrm>
        </p:spPr>
        <p:txBody>
          <a:bodyPr/>
          <a:lstStyle/>
          <a:p>
            <a:r>
              <a:rPr lang="pt-BR" dirty="0"/>
              <a:t>Visão Geral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9F9A5AC-4FB6-43AD-B5BA-497597D49467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052736"/>
            <a:ext cx="7467600" cy="5530626"/>
          </a:xfrm>
        </p:spPr>
        <p:txBody>
          <a:bodyPr>
            <a:normAutofit fontScale="77500" lnSpcReduction="20000"/>
          </a:bodyPr>
          <a:lstStyle/>
          <a:p>
            <a:pPr marL="365760" lvl="1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i="1" dirty="0"/>
              <a:t>Processo de desenvolvimento de software</a:t>
            </a:r>
          </a:p>
          <a:p>
            <a:pPr marL="365760" lvl="1" indent="0">
              <a:buNone/>
            </a:pPr>
            <a:r>
              <a:rPr lang="pt-BR" dirty="0"/>
              <a:t>1. Introdução </a:t>
            </a:r>
          </a:p>
          <a:p>
            <a:pPr marL="365760" lvl="1" indent="0">
              <a:buNone/>
            </a:pPr>
            <a:r>
              <a:rPr lang="pt-BR" dirty="0"/>
              <a:t>2. Processo</a:t>
            </a:r>
          </a:p>
          <a:p>
            <a:pPr marL="365760" lvl="1" indent="0">
              <a:buNone/>
            </a:pPr>
            <a:r>
              <a:rPr lang="pt-BR" dirty="0"/>
              <a:t>3. Modelos de processo prescritivo</a:t>
            </a:r>
          </a:p>
          <a:p>
            <a:pPr marL="365760" lvl="1" indent="0">
              <a:buNone/>
            </a:pPr>
            <a:r>
              <a:rPr lang="pt-BR" dirty="0"/>
              <a:t>4. Modelos ágeis</a:t>
            </a:r>
          </a:p>
          <a:p>
            <a:pPr marL="365760" lvl="1" indent="0">
              <a:buNone/>
            </a:pPr>
            <a:r>
              <a:rPr lang="pt-BR" dirty="0"/>
              <a:t>5. Processo unificado</a:t>
            </a:r>
          </a:p>
          <a:p>
            <a:pPr marL="0" indent="0">
              <a:buNone/>
            </a:pPr>
            <a:r>
              <a:rPr lang="pt-BR" i="1" dirty="0"/>
              <a:t>Parte II: Planejamento e gerência de projetos</a:t>
            </a:r>
          </a:p>
          <a:p>
            <a:pPr marL="365760" lvl="1" indent="0">
              <a:buNone/>
            </a:pPr>
            <a:r>
              <a:rPr lang="pt-BR" dirty="0"/>
              <a:t>6. Planejamento</a:t>
            </a:r>
          </a:p>
          <a:p>
            <a:pPr marL="365760" lvl="1" indent="0">
              <a:buNone/>
            </a:pPr>
            <a:r>
              <a:rPr lang="pt-BR" dirty="0"/>
              <a:t>7. Estimação de esforço</a:t>
            </a:r>
          </a:p>
          <a:p>
            <a:pPr marL="365760" lvl="1" indent="0">
              <a:buNone/>
            </a:pPr>
            <a:r>
              <a:rPr lang="pt-BR" dirty="0"/>
              <a:t>8. Riscos</a:t>
            </a:r>
          </a:p>
          <a:p>
            <a:pPr marL="365760" lvl="1" indent="0">
              <a:buNone/>
            </a:pPr>
            <a:r>
              <a:rPr lang="pt-BR" dirty="0"/>
              <a:t>9. Gerenciamento de projeto de software</a:t>
            </a:r>
          </a:p>
          <a:p>
            <a:pPr marL="365760" lvl="1" indent="0">
              <a:buNone/>
            </a:pPr>
            <a:r>
              <a:rPr lang="pt-BR" dirty="0"/>
              <a:t>10. Gerenciamento de configuração e mudança</a:t>
            </a:r>
          </a:p>
          <a:p>
            <a:pPr marL="0" indent="0">
              <a:buNone/>
            </a:pPr>
            <a:r>
              <a:rPr lang="pt-BR" i="1" dirty="0"/>
              <a:t>Parte III: Qualidade</a:t>
            </a:r>
          </a:p>
          <a:p>
            <a:pPr marL="365760" lvl="1" indent="0">
              <a:buNone/>
            </a:pPr>
            <a:r>
              <a:rPr lang="pt-BR" dirty="0"/>
              <a:t>11. Qualidade de produto de software</a:t>
            </a:r>
          </a:p>
          <a:p>
            <a:pPr marL="365760" lvl="1" indent="0">
              <a:buNone/>
            </a:pPr>
            <a:r>
              <a:rPr lang="pt-BR" dirty="0"/>
              <a:t>12. Qualidade de processos</a:t>
            </a:r>
          </a:p>
          <a:p>
            <a:pPr marL="365760" lvl="1" indent="0">
              <a:buNone/>
            </a:pPr>
            <a:r>
              <a:rPr lang="pt-BR" dirty="0"/>
              <a:t>13. Teste</a:t>
            </a:r>
          </a:p>
          <a:p>
            <a:pPr marL="365760" lvl="1" indent="0">
              <a:buNone/>
            </a:pPr>
            <a:r>
              <a:rPr lang="pt-BR" dirty="0"/>
              <a:t>14. Manutenção e evolução de software</a:t>
            </a:r>
          </a:p>
          <a:p>
            <a:pPr marL="0" indent="0">
              <a:buNone/>
            </a:pPr>
            <a:r>
              <a:rPr lang="pt-BR" i="1" dirty="0"/>
              <a:t>Parte IV: Especificação formal</a:t>
            </a:r>
          </a:p>
          <a:p>
            <a:pPr marL="365760" lvl="1" indent="0">
              <a:buNone/>
            </a:pPr>
            <a:r>
              <a:rPr lang="pt-BR" dirty="0"/>
              <a:t>1. Modelagem Conceitual </a:t>
            </a:r>
          </a:p>
          <a:p>
            <a:pPr marL="365760" lvl="1" indent="0">
              <a:buNone/>
            </a:pPr>
            <a:r>
              <a:rPr lang="pt-BR" dirty="0"/>
              <a:t>2. Modelagem Funcional</a:t>
            </a:r>
            <a:endParaRPr lang="pt-BR" i="1" dirty="0"/>
          </a:p>
        </p:txBody>
      </p:sp>
      <p:pic>
        <p:nvPicPr>
          <p:cNvPr id="4" name="Espaço Reservado para Conteúdo 7" descr="Texto preto sobre fundo branco&#10;&#10;Descrição gerada automaticamente">
            <a:extLst>
              <a:ext uri="{FF2B5EF4-FFF2-40B4-BE49-F238E27FC236}">
                <a16:creationId xmlns:a16="http://schemas.microsoft.com/office/drawing/2014/main" id="{9D1AF29A-21D9-4A3A-96E5-60723C6C235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192" y="274638"/>
            <a:ext cx="2193563" cy="287545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Imagem 5" descr="Uma imagem contendo gaiola&#10;&#10;Descrição gerada automaticamente">
            <a:extLst>
              <a:ext uri="{FF2B5EF4-FFF2-40B4-BE49-F238E27FC236}">
                <a16:creationId xmlns:a16="http://schemas.microsoft.com/office/drawing/2014/main" id="{DA9E8E53-A33B-47AF-A3F0-DCE6308B9C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1474" y="3608908"/>
            <a:ext cx="2070998" cy="297445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EE63393D-58F4-446B-839D-B3BEAE7FB084}"/>
              </a:ext>
            </a:extLst>
          </p:cNvPr>
          <p:cNvCxnSpPr/>
          <p:nvPr/>
        </p:nvCxnSpPr>
        <p:spPr>
          <a:xfrm flipH="1">
            <a:off x="5220072" y="1412776"/>
            <a:ext cx="864096" cy="1440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A97C0179-11C8-4A03-9D40-7D1F67258965}"/>
              </a:ext>
            </a:extLst>
          </p:cNvPr>
          <p:cNvCxnSpPr/>
          <p:nvPr/>
        </p:nvCxnSpPr>
        <p:spPr>
          <a:xfrm flipH="1">
            <a:off x="5436096" y="1412776"/>
            <a:ext cx="648072" cy="14401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de Seta Reta 11">
            <a:extLst>
              <a:ext uri="{FF2B5EF4-FFF2-40B4-BE49-F238E27FC236}">
                <a16:creationId xmlns:a16="http://schemas.microsoft.com/office/drawing/2014/main" id="{C329CE2D-2F16-4EA5-92C4-CDD099333C77}"/>
              </a:ext>
            </a:extLst>
          </p:cNvPr>
          <p:cNvCxnSpPr/>
          <p:nvPr/>
        </p:nvCxnSpPr>
        <p:spPr>
          <a:xfrm flipH="1">
            <a:off x="3054660" y="1412776"/>
            <a:ext cx="3029508" cy="30963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de Seta Reta 13">
            <a:extLst>
              <a:ext uri="{FF2B5EF4-FFF2-40B4-BE49-F238E27FC236}">
                <a16:creationId xmlns:a16="http://schemas.microsoft.com/office/drawing/2014/main" id="{C744497B-9E1D-456F-8BD1-FB3A64F6C783}"/>
              </a:ext>
            </a:extLst>
          </p:cNvPr>
          <p:cNvCxnSpPr/>
          <p:nvPr/>
        </p:nvCxnSpPr>
        <p:spPr>
          <a:xfrm flipH="1">
            <a:off x="4067944" y="5445224"/>
            <a:ext cx="2088232" cy="3600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58259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r>
              <a:rPr lang="pt-BR" dirty="0"/>
              <a:t>(In)Definição de Engenharia de Software</a:t>
            </a:r>
          </a:p>
        </p:txBody>
      </p:sp>
      <p:pic>
        <p:nvPicPr>
          <p:cNvPr id="4098" name="Picture 2" descr="https://upload.wikimedia.org/wikipedia/commons/thumb/5/57/Bibliotecaestantes.jpg/1280px-Bibliotecaestantes.jpg">
            <a:extLst>
              <a:ext uri="{FF2B5EF4-FFF2-40B4-BE49-F238E27FC236}">
                <a16:creationId xmlns:a16="http://schemas.microsoft.com/office/drawing/2014/main" id="{59BF66E8-AA05-4041-B4CA-0767ADCC4F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73" r="32727"/>
          <a:stretch/>
        </p:blipFill>
        <p:spPr bwMode="auto">
          <a:xfrm>
            <a:off x="457200" y="1600200"/>
            <a:ext cx="3657600" cy="4572000"/>
          </a:xfrm>
          <a:prstGeom prst="rect">
            <a:avLst/>
          </a:prstGeom>
          <a:solidFill>
            <a:srgbClr val="FFFFFF"/>
          </a:solidFill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spaço Reservado para Conteúdo 2"/>
          <p:cNvSpPr>
            <a:spLocks noGrp="1"/>
          </p:cNvSpPr>
          <p:nvPr>
            <p:ph sz="quarter" idx="2"/>
          </p:nvPr>
        </p:nvSpPr>
        <p:spPr>
          <a:xfrm>
            <a:off x="4270248" y="1600200"/>
            <a:ext cx="3657600" cy="45720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pt-BR" dirty="0"/>
              <a:t>“A Engenharia de Software forma um aglomerado de conceitos que dizem absolutamente nada e que geram no estudante desta área um sentimento de ‘Nossa, li 15 kg de livros desta matéria e não aprendi nada. É tudo bom senso.’”</a:t>
            </a:r>
            <a:endParaRPr lang="pt-BR"/>
          </a:p>
          <a:p>
            <a:pPr>
              <a:lnSpc>
                <a:spcPct val="90000"/>
              </a:lnSpc>
            </a:pPr>
            <a:r>
              <a:rPr lang="pt-BR" dirty="0" err="1"/>
              <a:t>Desciclopedia</a:t>
            </a:r>
            <a:r>
              <a:rPr lang="pt-BR" dirty="0"/>
              <a:t>, 2010.</a:t>
            </a:r>
            <a:endParaRPr lang="pt-BR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7A6B38-7F58-4EC0-A0A7-4CEA80F3BD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Uma boa definição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6E093DF-A8D2-40BB-B0AC-BFBD89B239DA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pt-BR" dirty="0"/>
              <a:t>Engenharia de Software é o processo de estudar, criar e otimizar os processos de trabalho para os desenvolvedores de software</a:t>
            </a:r>
          </a:p>
        </p:txBody>
      </p:sp>
    </p:spTree>
    <p:extLst>
      <p:ext uri="{BB962C8B-B14F-4D97-AF65-F5344CB8AC3E}">
        <p14:creationId xmlns:p14="http://schemas.microsoft.com/office/powerpoint/2010/main" val="36737318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r>
              <a:rPr lang="pt-BR" dirty="0"/>
              <a:t>Vamos aprender:</a:t>
            </a:r>
          </a:p>
        </p:txBody>
      </p:sp>
      <p:graphicFrame>
        <p:nvGraphicFramePr>
          <p:cNvPr id="5" name="Espaço Reservado para Conteúdo 2">
            <a:extLst>
              <a:ext uri="{FF2B5EF4-FFF2-40B4-BE49-F238E27FC236}">
                <a16:creationId xmlns:a16="http://schemas.microsoft.com/office/drawing/2014/main" id="{D35261AA-811E-4D87-80F9-2452C87B2479}"/>
              </a:ext>
            </a:extLst>
          </p:cNvPr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2480147387"/>
              </p:ext>
            </p:extLst>
          </p:nvPr>
        </p:nvGraphicFramePr>
        <p:xfrm>
          <a:off x="457200" y="1600200"/>
          <a:ext cx="7467600" cy="48737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r>
              <a:rPr lang="pt-BR" dirty="0"/>
              <a:t>O Engenheiro de Software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3657600" cy="45720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pt-BR" dirty="0"/>
              <a:t>Viabiliza e acompanha o processo de produção, fornecendo e avaliando as ferramentas e técnicas que julgar mais adequadas a cada projeto ou empresa.</a:t>
            </a:r>
          </a:p>
        </p:txBody>
      </p:sp>
      <p:pic>
        <p:nvPicPr>
          <p:cNvPr id="5122" name="Picture 2" descr="https://upload.wikimedia.org/wikipedia/commons/thumb/d/d0/Kitty_Joyner_-_Electrical_Engineer_-_GPN-2000-001933.jpg/800px-Kitty_Joyner_-_Electrical_Engineer_-_GPN-2000-001933.jpg">
            <a:extLst>
              <a:ext uri="{FF2B5EF4-FFF2-40B4-BE49-F238E27FC236}">
                <a16:creationId xmlns:a16="http://schemas.microsoft.com/office/drawing/2014/main" id="{68444CD5-D527-40A1-A1DF-0A7FEF69E0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270248" y="1600200"/>
            <a:ext cx="3657600" cy="4572000"/>
          </a:xfrm>
          <a:prstGeom prst="rect">
            <a:avLst/>
          </a:prstGeom>
          <a:solidFill>
            <a:srgbClr val="FFFFFF"/>
          </a:solidFill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r>
              <a:rPr lang="pt-BR" dirty="0"/>
              <a:t>Diferentes Papeis</a:t>
            </a:r>
          </a:p>
        </p:txBody>
      </p:sp>
      <p:pic>
        <p:nvPicPr>
          <p:cNvPr id="6146" name="Picture 2" descr="https://upload.wikimedia.org/wikipedia/commons/6/64/Mylo_Team.jpg">
            <a:extLst>
              <a:ext uri="{FF2B5EF4-FFF2-40B4-BE49-F238E27FC236}">
                <a16:creationId xmlns:a16="http://schemas.microsoft.com/office/drawing/2014/main" id="{EF9EB06A-CBAD-4B3B-980E-4EC4C327FD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7200" y="2057400"/>
            <a:ext cx="3657600" cy="3657600"/>
          </a:xfrm>
          <a:prstGeom prst="rect">
            <a:avLst/>
          </a:prstGeom>
          <a:solidFill>
            <a:srgbClr val="FFFFFF"/>
          </a:solidFill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spaço Reservado para Conteúdo 2"/>
          <p:cNvSpPr>
            <a:spLocks noGrp="1"/>
          </p:cNvSpPr>
          <p:nvPr>
            <p:ph sz="quarter" idx="2"/>
          </p:nvPr>
        </p:nvSpPr>
        <p:spPr>
          <a:xfrm>
            <a:off x="4270248" y="1600200"/>
            <a:ext cx="3657600" cy="45720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pt-BR" dirty="0"/>
              <a:t>Engenheiro de Software</a:t>
            </a:r>
          </a:p>
          <a:p>
            <a:r>
              <a:rPr lang="pt-BR" dirty="0"/>
              <a:t>Gerente de Projetos</a:t>
            </a:r>
          </a:p>
          <a:p>
            <a:r>
              <a:rPr lang="pt-BR" dirty="0"/>
              <a:t>Analista</a:t>
            </a:r>
          </a:p>
          <a:p>
            <a:r>
              <a:rPr lang="pt-BR" dirty="0"/>
              <a:t>Projetista</a:t>
            </a:r>
          </a:p>
          <a:p>
            <a:r>
              <a:rPr lang="pt-BR" dirty="0"/>
              <a:t>Programador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r>
              <a:rPr lang="pt-BR" dirty="0"/>
              <a:t>Evolução da Engenharia de Software</a:t>
            </a:r>
          </a:p>
        </p:txBody>
      </p:sp>
      <p:pic>
        <p:nvPicPr>
          <p:cNvPr id="7170" name="Picture 2" descr="https://upload.wikimedia.org/wikipedia/commons/3/37/Grace_Hopper_and_UNIVAC.jpg">
            <a:extLst>
              <a:ext uri="{FF2B5EF4-FFF2-40B4-BE49-F238E27FC236}">
                <a16:creationId xmlns:a16="http://schemas.microsoft.com/office/drawing/2014/main" id="{60BD16F7-796A-41CB-AE0F-0B8967CDD9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69" r="24933" b="3"/>
          <a:stretch/>
        </p:blipFill>
        <p:spPr bwMode="auto">
          <a:xfrm>
            <a:off x="457200" y="1600200"/>
            <a:ext cx="3657600" cy="4572000"/>
          </a:xfrm>
          <a:prstGeom prst="rect">
            <a:avLst/>
          </a:prstGeom>
          <a:solidFill>
            <a:srgbClr val="FFFFFF"/>
          </a:solidFill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spaço Reservado para Conteúdo 2"/>
          <p:cNvSpPr>
            <a:spLocks noGrp="1"/>
          </p:cNvSpPr>
          <p:nvPr>
            <p:ph sz="quarter" idx="2"/>
          </p:nvPr>
        </p:nvSpPr>
        <p:spPr>
          <a:xfrm>
            <a:off x="4270248" y="1600200"/>
            <a:ext cx="3657600" cy="45720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pt-BR" sz="2000" dirty="0"/>
              <a:t>1940 – Não havia software.</a:t>
            </a:r>
          </a:p>
          <a:p>
            <a:r>
              <a:rPr lang="pt-BR" sz="2000" dirty="0"/>
              <a:t>1950 – Início da computação comercial.</a:t>
            </a:r>
          </a:p>
          <a:p>
            <a:r>
              <a:rPr lang="pt-BR" sz="2000" dirty="0"/>
              <a:t>1960 a 1980 – Crise do software (mitos).</a:t>
            </a:r>
          </a:p>
          <a:p>
            <a:r>
              <a:rPr lang="pt-BR" sz="2000" dirty="0"/>
              <a:t>1980 a 1990 – Balas de prata.</a:t>
            </a:r>
          </a:p>
          <a:p>
            <a:r>
              <a:rPr lang="pt-BR" sz="2000" dirty="0"/>
              <a:t>2000 – Métodos ágeis.</a:t>
            </a:r>
          </a:p>
          <a:p>
            <a:r>
              <a:rPr lang="pt-BR" sz="2000" dirty="0"/>
              <a:t>2004 – </a:t>
            </a:r>
            <a:r>
              <a:rPr lang="pt-BR" sz="2000" dirty="0" err="1"/>
              <a:t>Swebok</a:t>
            </a:r>
            <a:r>
              <a:rPr lang="pt-BR" sz="2000" dirty="0"/>
              <a:t>.</a:t>
            </a:r>
          </a:p>
          <a:p>
            <a:r>
              <a:rPr lang="pt-BR" sz="2000" dirty="0"/>
              <a:t>2014 – </a:t>
            </a:r>
            <a:r>
              <a:rPr lang="pt-BR" sz="2000" dirty="0" err="1"/>
              <a:t>Swebok</a:t>
            </a:r>
            <a:r>
              <a:rPr lang="pt-BR" sz="2000" dirty="0"/>
              <a:t> 3.0.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6BEF70-1FEC-42E6-AF51-F52666EE8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áreas do conhecimento do SWEBOK 3.0</a:t>
            </a:r>
            <a:br>
              <a:rPr lang="pt-BR" dirty="0"/>
            </a:b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58B1876-AAD6-4C21-AC04-993897EA33BA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pt-BR" dirty="0"/>
              <a:t>Requisitos de Software</a:t>
            </a:r>
          </a:p>
          <a:p>
            <a:r>
              <a:rPr lang="pt-BR" dirty="0"/>
              <a:t>Projeto de Software</a:t>
            </a:r>
          </a:p>
          <a:p>
            <a:r>
              <a:rPr lang="pt-BR" dirty="0"/>
              <a:t>Construção de Software</a:t>
            </a:r>
          </a:p>
          <a:p>
            <a:r>
              <a:rPr lang="pt-BR" dirty="0">
                <a:solidFill>
                  <a:srgbClr val="0070C0"/>
                </a:solidFill>
              </a:rPr>
              <a:t>Teste de Software</a:t>
            </a:r>
          </a:p>
          <a:p>
            <a:r>
              <a:rPr lang="pt-BR" dirty="0">
                <a:solidFill>
                  <a:srgbClr val="0070C0"/>
                </a:solidFill>
              </a:rPr>
              <a:t>Manutenção de software</a:t>
            </a:r>
          </a:p>
          <a:p>
            <a:r>
              <a:rPr lang="pt-BR" dirty="0">
                <a:solidFill>
                  <a:srgbClr val="0070C0"/>
                </a:solidFill>
              </a:rPr>
              <a:t>Gerência de Configuração de Software</a:t>
            </a:r>
          </a:p>
          <a:p>
            <a:r>
              <a:rPr lang="pt-BR" dirty="0">
                <a:solidFill>
                  <a:srgbClr val="0070C0"/>
                </a:solidFill>
              </a:rPr>
              <a:t>Gerência da Engenharia de Software</a:t>
            </a:r>
          </a:p>
          <a:p>
            <a:r>
              <a:rPr lang="pt-BR" dirty="0">
                <a:solidFill>
                  <a:srgbClr val="0070C0"/>
                </a:solidFill>
              </a:rPr>
              <a:t>Processos de Engenharia de Software</a:t>
            </a:r>
          </a:p>
          <a:p>
            <a:r>
              <a:rPr lang="pt-BR" dirty="0">
                <a:solidFill>
                  <a:srgbClr val="0070C0"/>
                </a:solidFill>
              </a:rPr>
              <a:t>Ferramentas e Métodos da Engenharia de Software</a:t>
            </a:r>
          </a:p>
          <a:p>
            <a:r>
              <a:rPr lang="pt-BR" dirty="0">
                <a:solidFill>
                  <a:srgbClr val="0070C0"/>
                </a:solidFill>
              </a:rPr>
              <a:t>Qualidade de Software</a:t>
            </a:r>
          </a:p>
          <a:p>
            <a:r>
              <a:rPr lang="pt-BR" dirty="0"/>
              <a:t>Práticas Profissionais em Engenharia de Software</a:t>
            </a:r>
          </a:p>
          <a:p>
            <a:r>
              <a:rPr lang="pt-BR" dirty="0"/>
              <a:t>Economia da Engenharia de Software</a:t>
            </a:r>
          </a:p>
          <a:p>
            <a:r>
              <a:rPr lang="pt-BR" dirty="0"/>
              <a:t>Fundamentos de Computação</a:t>
            </a:r>
          </a:p>
          <a:p>
            <a:r>
              <a:rPr lang="pt-BR" dirty="0"/>
              <a:t>Fundamentos de Matemática</a:t>
            </a:r>
          </a:p>
          <a:p>
            <a:r>
              <a:rPr lang="pt-BR" dirty="0"/>
              <a:t>Fundamentos de Engenharia</a:t>
            </a:r>
          </a:p>
        </p:txBody>
      </p:sp>
      <p:sp>
        <p:nvSpPr>
          <p:cNvPr id="4" name="Balão de Fala: Oval 3">
            <a:extLst>
              <a:ext uri="{FF2B5EF4-FFF2-40B4-BE49-F238E27FC236}">
                <a16:creationId xmlns:a16="http://schemas.microsoft.com/office/drawing/2014/main" id="{1ADEAB54-7371-4DC8-BF55-DAD4D16939A8}"/>
              </a:ext>
            </a:extLst>
          </p:cNvPr>
          <p:cNvSpPr/>
          <p:nvPr/>
        </p:nvSpPr>
        <p:spPr>
          <a:xfrm>
            <a:off x="4472996" y="1437071"/>
            <a:ext cx="3451804" cy="837807"/>
          </a:xfrm>
          <a:prstGeom prst="wedgeEllipseCallout">
            <a:avLst>
              <a:gd name="adj1" fmla="val -53478"/>
              <a:gd name="adj2" fmla="val 91164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rgbClr val="0070C0"/>
                </a:solidFill>
              </a:rPr>
              <a:t>Cobertas neste livro</a:t>
            </a:r>
          </a:p>
        </p:txBody>
      </p:sp>
    </p:spTree>
    <p:extLst>
      <p:ext uri="{BB962C8B-B14F-4D97-AF65-F5344CB8AC3E}">
        <p14:creationId xmlns:p14="http://schemas.microsoft.com/office/powerpoint/2010/main" val="3970025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r>
              <a:rPr lang="pt-BR"/>
              <a:t>Tipos </a:t>
            </a:r>
            <a:r>
              <a:rPr lang="pt-BR" dirty="0"/>
              <a:t>de software do ponto de vista da engenharia</a:t>
            </a:r>
          </a:p>
        </p:txBody>
      </p:sp>
      <p:graphicFrame>
        <p:nvGraphicFramePr>
          <p:cNvPr id="5" name="Espaço Reservado para Conteúdo 2">
            <a:extLst>
              <a:ext uri="{FF2B5EF4-FFF2-40B4-BE49-F238E27FC236}">
                <a16:creationId xmlns:a16="http://schemas.microsoft.com/office/drawing/2014/main" id="{49FF6B0E-DD85-4AE5-9C6D-C8CB553F7E6A}"/>
              </a:ext>
            </a:extLst>
          </p:cNvPr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1163066225"/>
              </p:ext>
            </p:extLst>
          </p:nvPr>
        </p:nvGraphicFramePr>
        <p:xfrm>
          <a:off x="457200" y="1600200"/>
          <a:ext cx="7467600" cy="48737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r>
              <a:rPr lang="pt-BR" dirty="0"/>
              <a:t>Introdução</a:t>
            </a:r>
          </a:p>
        </p:txBody>
      </p:sp>
      <p:pic>
        <p:nvPicPr>
          <p:cNvPr id="4" name="Espaço Reservado para Conteúdo 7" descr="Texto preto sobre fundo branco&#10;&#10;Descrição gerada automaticamente">
            <a:extLst>
              <a:ext uri="{FF2B5EF4-FFF2-40B4-BE49-F238E27FC236}">
                <a16:creationId xmlns:a16="http://schemas.microsoft.com/office/drawing/2014/main" id="{2F3E6B96-C044-4052-A454-9005A2BBAF0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972" y="1600200"/>
            <a:ext cx="3486151" cy="45720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780871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51BECC-BA49-4D70-B9C1-8C3EE4E9EA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r>
              <a:rPr lang="pt-BR" dirty="0"/>
              <a:t>Conteúdo</a:t>
            </a:r>
          </a:p>
        </p:txBody>
      </p:sp>
      <p:graphicFrame>
        <p:nvGraphicFramePr>
          <p:cNvPr id="5" name="Espaço Reservado para Conteúdo 2">
            <a:extLst>
              <a:ext uri="{FF2B5EF4-FFF2-40B4-BE49-F238E27FC236}">
                <a16:creationId xmlns:a16="http://schemas.microsoft.com/office/drawing/2014/main" id="{31A58059-F7B2-4381-883F-A7C1BEDF8ECE}"/>
              </a:ext>
            </a:extLst>
          </p:cNvPr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1464544535"/>
              </p:ext>
            </p:extLst>
          </p:nvPr>
        </p:nvGraphicFramePr>
        <p:xfrm>
          <a:off x="457200" y="1600200"/>
          <a:ext cx="7467600" cy="48737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535900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r>
              <a:rPr lang="pt-BR" dirty="0"/>
              <a:t>A Crise dos Desenvolvedores de Software Menos Preparados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 cstate="print"/>
          <a:srcRect b="6250"/>
          <a:stretch/>
        </p:blipFill>
        <p:spPr bwMode="auto">
          <a:xfrm>
            <a:off x="457200" y="1600200"/>
            <a:ext cx="36576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Espaço Reservado para Conteúdo 2"/>
          <p:cNvSpPr>
            <a:spLocks noGrp="1"/>
          </p:cNvSpPr>
          <p:nvPr>
            <p:ph sz="quarter" idx="2"/>
          </p:nvPr>
        </p:nvSpPr>
        <p:spPr>
          <a:xfrm>
            <a:off x="4270248" y="1600200"/>
            <a:ext cx="3657600" cy="45720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pt-BR" dirty="0"/>
              <a:t>O termo “crise do software” foi usado pela primeira vez com impacto por </a:t>
            </a:r>
            <a:r>
              <a:rPr lang="pt-BR" dirty="0" err="1"/>
              <a:t>Dijkstra</a:t>
            </a:r>
            <a:r>
              <a:rPr lang="pt-BR" dirty="0"/>
              <a:t> (1972).</a:t>
            </a:r>
          </a:p>
          <a:p>
            <a:endParaRPr lang="pt-BR" dirty="0"/>
          </a:p>
          <a:p>
            <a:r>
              <a:rPr lang="pt-BR" dirty="0"/>
              <a:t>Quais os problemas relatados por ele? 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lang="pt-BR" dirty="0"/>
              <a:t>Problemas relatados por </a:t>
            </a:r>
            <a:r>
              <a:rPr lang="pt-BR"/>
              <a:t>Dijkstra</a:t>
            </a:r>
            <a:r>
              <a:rPr lang="pt-BR" dirty="0"/>
              <a:t> em 1972 </a:t>
            </a:r>
          </a:p>
        </p:txBody>
      </p:sp>
      <p:sp>
        <p:nvSpPr>
          <p:cNvPr id="4" name="Retângulo 3"/>
          <p:cNvSpPr/>
          <p:nvPr/>
        </p:nvSpPr>
        <p:spPr>
          <a:xfrm>
            <a:off x="457200" y="1600200"/>
            <a:ext cx="3657600" cy="457200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>
              <a:spcAft>
                <a:spcPts val="600"/>
              </a:spcAft>
            </a:pPr>
            <a:r>
              <a:rPr lang="pt-BR" sz="2400"/>
              <a:t>Embora a Engenharia de Software tenha evoluído como ciência, sua aplicação na prática ainda não é universal.</a:t>
            </a:r>
          </a:p>
        </p:txBody>
      </p:sp>
      <p:graphicFrame>
        <p:nvGraphicFramePr>
          <p:cNvPr id="6" name="Espaço Reservado para Conteúdo 2">
            <a:extLst>
              <a:ext uri="{FF2B5EF4-FFF2-40B4-BE49-F238E27FC236}">
                <a16:creationId xmlns:a16="http://schemas.microsoft.com/office/drawing/2014/main" id="{C3D72708-23C6-4F83-AD55-F194C825C989}"/>
              </a:ext>
            </a:extLst>
          </p:cNvPr>
          <p:cNvGraphicFramePr>
            <a:graphicFrameLocks noGrp="1"/>
          </p:cNvGraphicFramePr>
          <p:nvPr>
            <p:ph sz="quarter" idx="2"/>
            <p:extLst>
              <p:ext uri="{D42A27DB-BD31-4B8C-83A1-F6EECF244321}">
                <p14:modId xmlns:p14="http://schemas.microsoft.com/office/powerpoint/2010/main" val="3501541010"/>
              </p:ext>
            </p:extLst>
          </p:nvPr>
        </p:nvGraphicFramePr>
        <p:xfrm>
          <a:off x="4270248" y="1600200"/>
          <a:ext cx="3657600" cy="457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66F9DD6-A223-4F48-8CBD-A2C2E15973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r>
              <a:rPr lang="pt-BR" dirty="0"/>
              <a:t>Ainda existe a crise do software?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DBD6F6E2-51B7-41C2-9B4A-C0180045E00F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3"/>
          <a:stretch>
            <a:fillRect/>
          </a:stretch>
        </p:blipFill>
        <p:spPr>
          <a:xfrm>
            <a:off x="633517" y="1600200"/>
            <a:ext cx="7114966" cy="487375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6189126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CC91C3-45C6-4643-9144-6F9E785ED3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r>
              <a:rPr lang="pt-BR" dirty="0"/>
              <a:t>Quais as frustrações dos usuários?</a:t>
            </a:r>
          </a:p>
        </p:txBody>
      </p:sp>
      <p:pic>
        <p:nvPicPr>
          <p:cNvPr id="4" name="Espaço Reservado para Conteúdo 3">
            <a:extLst>
              <a:ext uri="{FF2B5EF4-FFF2-40B4-BE49-F238E27FC236}">
                <a16:creationId xmlns:a16="http://schemas.microsoft.com/office/drawing/2014/main" id="{3CE821C7-952D-4FC8-908A-F34F696A2764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 rotWithShape="1">
          <a:blip r:embed="rId2"/>
          <a:srcRect t="12980"/>
          <a:stretch/>
        </p:blipFill>
        <p:spPr>
          <a:xfrm>
            <a:off x="457200" y="1600200"/>
            <a:ext cx="7467600" cy="487375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7180251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r>
              <a:rPr lang="pt-BR" dirty="0"/>
              <a:t>Frustrações dos usuários</a:t>
            </a:r>
          </a:p>
        </p:txBody>
      </p:sp>
      <p:graphicFrame>
        <p:nvGraphicFramePr>
          <p:cNvPr id="5" name="Espaço Reservado para Conteúdo 2">
            <a:extLst>
              <a:ext uri="{FF2B5EF4-FFF2-40B4-BE49-F238E27FC236}">
                <a16:creationId xmlns:a16="http://schemas.microsoft.com/office/drawing/2014/main" id="{9A7ABE21-272F-4C1F-9400-82B79595C2CD}"/>
              </a:ext>
            </a:extLst>
          </p:cNvPr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268053273"/>
              </p:ext>
            </p:extLst>
          </p:nvPr>
        </p:nvGraphicFramePr>
        <p:xfrm>
          <a:off x="457200" y="1600200"/>
          <a:ext cx="7467600" cy="48737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alcão Envidraçado">
  <a:themeElements>
    <a:clrScheme name="Balcão Envidraçado">
      <a:dk1>
        <a:sysClr val="windowText" lastClr="000000"/>
      </a:dk1>
      <a:lt1>
        <a:sysClr val="window" lastClr="FFFFFF"/>
      </a:lt1>
      <a:dk2>
        <a:srgbClr val="575F6D"/>
      </a:dk2>
      <a:lt2>
        <a:srgbClr val="FFF39D"/>
      </a:lt2>
      <a:accent1>
        <a:srgbClr val="FE8637"/>
      </a:accent1>
      <a:accent2>
        <a:srgbClr val="7598D9"/>
      </a:accent2>
      <a:accent3>
        <a:srgbClr val="B32C16"/>
      </a:accent3>
      <a:accent4>
        <a:srgbClr val="F5CD2D"/>
      </a:accent4>
      <a:accent5>
        <a:srgbClr val="AEBAD5"/>
      </a:accent5>
      <a:accent6>
        <a:srgbClr val="777C84"/>
      </a:accent6>
      <a:hlink>
        <a:srgbClr val="D2611C"/>
      </a:hlink>
      <a:folHlink>
        <a:srgbClr val="3B435B"/>
      </a:folHlink>
    </a:clrScheme>
    <a:fontScheme name="Balcão Envidraçado">
      <a:majorFont>
        <a:latin typeface="Century Schoolbook"/>
        <a:ea typeface=""/>
        <a:cs typeface=""/>
        <a:font script="Jpan" typeface="ＭＳ Ｐ明朝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entury Schoolbook"/>
        <a:ea typeface=""/>
        <a:cs typeface=""/>
        <a:font script="Jpan" typeface="ＭＳ Ｐ明朝"/>
        <a:font script="Hang" typeface="휴먼매직체"/>
        <a:font script="Hans" typeface="宋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Balcão Envidraçado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60000"/>
              </a:schemeClr>
            </a:gs>
            <a:gs pos="30000">
              <a:schemeClr val="phClr">
                <a:tint val="38000"/>
                <a:satMod val="260000"/>
              </a:schemeClr>
            </a:gs>
            <a:gs pos="75000">
              <a:schemeClr val="phClr">
                <a:tint val="55000"/>
                <a:satMod val="255000"/>
              </a:schemeClr>
            </a:gs>
            <a:gs pos="100000">
              <a:schemeClr val="phClr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gradFill rotWithShape="1">
          <a:gsLst>
            <a:gs pos="0">
              <a:schemeClr val="phClr">
                <a:shade val="63000"/>
                <a:satMod val="165000"/>
              </a:schemeClr>
            </a:gs>
            <a:gs pos="30000">
              <a:schemeClr val="phClr">
                <a:shade val="58000"/>
                <a:satMod val="165000"/>
              </a:schemeClr>
            </a:gs>
            <a:gs pos="75000">
              <a:schemeClr val="phClr">
                <a:shade val="30000"/>
                <a:satMod val="175000"/>
              </a:schemeClr>
            </a:gs>
            <a:gs pos="100000">
              <a:schemeClr val="phClr"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</a:fillStyleLst>
      <a:lnStyleLst>
        <a:ln w="12700" cap="flat" cmpd="sng" algn="ctr">
          <a:solidFill>
            <a:schemeClr val="phClr">
              <a:shade val="70000"/>
              <a:satMod val="15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bevelT w="47625" h="69850"/>
            <a:contourClr>
              <a:schemeClr val="lt1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8000"/>
                <a:satMod val="125000"/>
              </a:schemeClr>
            </a:gs>
            <a:gs pos="40000">
              <a:schemeClr val="phClr">
                <a:tint val="90000"/>
                <a:shade val="90000"/>
                <a:satMod val="120000"/>
              </a:schemeClr>
            </a:gs>
            <a:gs pos="100000">
              <a:schemeClr val="phClr">
                <a:tint val="5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80000"/>
              </a:schemeClr>
              <a:schemeClr val="phClr">
                <a:tint val="91000"/>
              </a:schemeClr>
            </a:duotone>
          </a:blip>
          <a:tile tx="0" ty="0" sx="40000" sy="50000" flip="y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1201</Words>
  <Application>Microsoft Office PowerPoint</Application>
  <PresentationFormat>Apresentação na tela (4:3)</PresentationFormat>
  <Paragraphs>155</Paragraphs>
  <Slides>27</Slides>
  <Notes>10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27</vt:i4>
      </vt:variant>
    </vt:vector>
  </HeadingPairs>
  <TitlesOfParts>
    <vt:vector size="32" baseType="lpstr">
      <vt:lpstr>Calibri</vt:lpstr>
      <vt:lpstr>Century Schoolbook</vt:lpstr>
      <vt:lpstr>Wingdings</vt:lpstr>
      <vt:lpstr>Wingdings 2</vt:lpstr>
      <vt:lpstr>Balcão Envidraçado</vt:lpstr>
      <vt:lpstr>Engenharia de software 2</vt:lpstr>
      <vt:lpstr>Visão Geral</vt:lpstr>
      <vt:lpstr>Introdução</vt:lpstr>
      <vt:lpstr>Conteúdo</vt:lpstr>
      <vt:lpstr>A Crise dos Desenvolvedores de Software Menos Preparados</vt:lpstr>
      <vt:lpstr>Problemas relatados por Dijkstra em 1972 </vt:lpstr>
      <vt:lpstr>Ainda existe a crise do software?</vt:lpstr>
      <vt:lpstr>Quais as frustrações dos usuários?</vt:lpstr>
      <vt:lpstr>Frustrações dos usuários</vt:lpstr>
      <vt:lpstr>Quais as frustrações dos desenvolvedores?</vt:lpstr>
      <vt:lpstr>Frustrações dos desenvolvedores</vt:lpstr>
      <vt:lpstr>Grady Booch</vt:lpstr>
      <vt:lpstr>Ainda fazemos software como se fazia sapatos na Idade Média?</vt:lpstr>
      <vt:lpstr>Os Eternos Mitos</vt:lpstr>
      <vt:lpstr>Mitos Administrativos</vt:lpstr>
      <vt:lpstr>Mitos do Cliente</vt:lpstr>
      <vt:lpstr>Mitos do Profissional</vt:lpstr>
      <vt:lpstr>Mitos de Confiabilidade</vt:lpstr>
      <vt:lpstr>Conclusão</vt:lpstr>
      <vt:lpstr>(In)Definição de Engenharia de Software</vt:lpstr>
      <vt:lpstr>Uma boa definição</vt:lpstr>
      <vt:lpstr>Vamos aprender:</vt:lpstr>
      <vt:lpstr>O Engenheiro de Software</vt:lpstr>
      <vt:lpstr>Diferentes Papeis</vt:lpstr>
      <vt:lpstr>Evolução da Engenharia de Software</vt:lpstr>
      <vt:lpstr>áreas do conhecimento do SWEBOK 3.0 </vt:lpstr>
      <vt:lpstr>Tipos de software do ponto de vista da engenharia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Engenharia de software 2</dc:title>
  <dc:creator>Raul Sidnei Wazlawick</dc:creator>
  <cp:lastModifiedBy>Raul Sidnei Wazlawick</cp:lastModifiedBy>
  <cp:revision>2</cp:revision>
  <dcterms:created xsi:type="dcterms:W3CDTF">2020-03-05T18:00:32Z</dcterms:created>
  <dcterms:modified xsi:type="dcterms:W3CDTF">2020-03-05T18:00:55Z</dcterms:modified>
</cp:coreProperties>
</file>